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712" r:id="rId2"/>
    <p:sldId id="714" r:id="rId3"/>
    <p:sldId id="713" r:id="rId4"/>
    <p:sldId id="315" r:id="rId5"/>
    <p:sldId id="1128" r:id="rId6"/>
    <p:sldId id="718" r:id="rId7"/>
    <p:sldId id="715" r:id="rId8"/>
    <p:sldId id="1129" r:id="rId9"/>
    <p:sldId id="719" r:id="rId10"/>
    <p:sldId id="1130" r:id="rId11"/>
    <p:sldId id="320" r:id="rId12"/>
    <p:sldId id="720" r:id="rId13"/>
    <p:sldId id="716" r:id="rId14"/>
    <p:sldId id="717" r:id="rId15"/>
  </p:sldIdLst>
  <p:sldSz cx="12192000" cy="6858000"/>
  <p:notesSz cx="6858000" cy="9144000"/>
  <p:embeddedFontLst>
    <p:embeddedFont>
      <p:font typeface="OPPOSans B" panose="02010600030101010101" charset="-122"/>
      <p:regular r:id="rId18"/>
    </p:embeddedFont>
    <p:embeddedFont>
      <p:font typeface="OPPOSans H" panose="02010600030101010101" charset="-122"/>
      <p:regular r:id="rId19"/>
    </p:embeddedFont>
    <p:embeddedFont>
      <p:font typeface="OPPOSans L" panose="02010600030101010101" charset="-122"/>
      <p:regular r:id="rId20"/>
    </p:embeddedFont>
    <p:embeddedFont>
      <p:font typeface="OPPOSans M" panose="02010600030101010101" charset="-122"/>
      <p:regular r:id="rId21"/>
    </p:embeddedFont>
    <p:embeddedFont>
      <p:font typeface="Microsoft YaHei" panose="020B0503020204020204" pitchFamily="34" charset="-122"/>
      <p:regular r:id="rId22"/>
      <p:bold r:id="rId23"/>
    </p:embeddedFont>
    <p:embeddedFont>
      <p:font typeface="Arial Black" panose="020B0A04020102020204" pitchFamily="34" charset="0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微软雅黑 Light" panose="020B0502040204020203" pitchFamily="34" charset="-122"/>
      <p:regular r:id="rId29"/>
    </p:embeddedFont>
  </p:embeddedFontLst>
  <p:defaultTextStyle>
    <a:defPPr>
      <a:defRPr lang="zh-S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5">
          <p15:clr>
            <a:srgbClr val="A4A3A4"/>
          </p15:clr>
        </p15:guide>
        <p15:guide id="2" orient="horz" pos="1141">
          <p15:clr>
            <a:srgbClr val="A4A3A4"/>
          </p15:clr>
        </p15:guide>
        <p15:guide id="3" pos="3552">
          <p15:clr>
            <a:srgbClr val="A4A3A4"/>
          </p15:clr>
        </p15:guide>
        <p15:guide id="4" pos="700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9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87962" autoAdjust="0"/>
  </p:normalViewPr>
  <p:slideViewPr>
    <p:cSldViewPr snapToGrid="0">
      <p:cViewPr varScale="1">
        <p:scale>
          <a:sx n="107" d="100"/>
          <a:sy n="107" d="100"/>
        </p:scale>
        <p:origin x="84" y="184"/>
      </p:cViewPr>
      <p:guideLst>
        <p:guide orient="horz" pos="2515"/>
        <p:guide orient="horz" pos="1141"/>
        <p:guide pos="3552"/>
        <p:guide pos="700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2712" y="56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171F7F-571F-482B-80FA-89DD8D879268}" type="doc">
      <dgm:prSet loTypeId="urn:microsoft.com/office/officeart/2008/layout/Lined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74887EC4-850B-4178-8466-CADDBC2163E7}">
      <dgm:prSet phldrT="[文本]"/>
      <dgm:spPr/>
      <dgm:t>
        <a:bodyPr/>
        <a:lstStyle/>
        <a:p>
          <a:r>
            <a:rPr lang="zh-CN" altLang="en-US" dirty="0"/>
            <a:t>项目 总结</a:t>
          </a:r>
        </a:p>
      </dgm:t>
    </dgm:pt>
    <dgm:pt modelId="{76466755-B5AD-406F-AC8A-BD7631B491B7}" type="parTrans" cxnId="{F223FF0F-0E37-4C4C-9D0B-5BB9B6D27AC0}">
      <dgm:prSet/>
      <dgm:spPr/>
      <dgm:t>
        <a:bodyPr/>
        <a:lstStyle/>
        <a:p>
          <a:endParaRPr lang="zh-CN" altLang="en-US"/>
        </a:p>
      </dgm:t>
    </dgm:pt>
    <dgm:pt modelId="{AE2A5E72-8233-44DA-9737-553C68CF1967}" type="sibTrans" cxnId="{F223FF0F-0E37-4C4C-9D0B-5BB9B6D27AC0}">
      <dgm:prSet/>
      <dgm:spPr/>
      <dgm:t>
        <a:bodyPr/>
        <a:lstStyle/>
        <a:p>
          <a:endParaRPr lang="zh-CN" altLang="en-US"/>
        </a:p>
      </dgm:t>
    </dgm:pt>
    <dgm:pt modelId="{D380DE4A-6A7B-4ADB-BDAA-9D0C4FFBEF4A}">
      <dgm:prSet phldrT="[文本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CN" altLang="en-US" b="0" i="0" dirty="0"/>
            <a:t>完成核心功能，解决人工字幕痛点</a:t>
          </a:r>
          <a:endParaRPr lang="zh-CN" altLang="en-US" dirty="0"/>
        </a:p>
      </dgm:t>
    </dgm:pt>
    <dgm:pt modelId="{3237B674-13E3-4234-A660-3D06EAB36893}" type="parTrans" cxnId="{7DCF3150-8781-4B7F-9D84-51B9E9D0D0AC}">
      <dgm:prSet/>
      <dgm:spPr/>
      <dgm:t>
        <a:bodyPr/>
        <a:lstStyle/>
        <a:p>
          <a:endParaRPr lang="zh-CN" altLang="en-US"/>
        </a:p>
      </dgm:t>
    </dgm:pt>
    <dgm:pt modelId="{0F268267-D79E-43AD-8448-2E35FF64B7AF}" type="sibTrans" cxnId="{7DCF3150-8781-4B7F-9D84-51B9E9D0D0AC}">
      <dgm:prSet/>
      <dgm:spPr/>
      <dgm:t>
        <a:bodyPr/>
        <a:lstStyle/>
        <a:p>
          <a:endParaRPr lang="zh-CN" altLang="en-US"/>
        </a:p>
      </dgm:t>
    </dgm:pt>
    <dgm:pt modelId="{D98FAEF7-A89A-47C3-AD35-190520C6B72A}">
      <dgm:prSet phldrT="[文本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CN" altLang="en-US" b="0" i="0" dirty="0"/>
            <a:t>创新性实现多说话人标记</a:t>
          </a:r>
          <a:endParaRPr lang="zh-CN" altLang="en-US" dirty="0"/>
        </a:p>
      </dgm:t>
    </dgm:pt>
    <dgm:pt modelId="{3201E0DF-BFCD-4814-9036-DE3CF136E30F}" type="parTrans" cxnId="{6C556951-4CAE-480B-A6D6-61E06B66C61C}">
      <dgm:prSet/>
      <dgm:spPr/>
      <dgm:t>
        <a:bodyPr/>
        <a:lstStyle/>
        <a:p>
          <a:endParaRPr lang="zh-CN" altLang="en-US"/>
        </a:p>
      </dgm:t>
    </dgm:pt>
    <dgm:pt modelId="{FB69235B-AE06-42D7-B69A-E51D56717F8C}" type="sibTrans" cxnId="{6C556951-4CAE-480B-A6D6-61E06B66C61C}">
      <dgm:prSet/>
      <dgm:spPr/>
      <dgm:t>
        <a:bodyPr/>
        <a:lstStyle/>
        <a:p>
          <a:endParaRPr lang="zh-CN" altLang="en-US"/>
        </a:p>
      </dgm:t>
    </dgm:pt>
    <dgm:pt modelId="{A172E13F-3A25-4BF0-9B41-C4B24BC27A78}">
      <dgm:prSet phldrT="[文本]"/>
      <dgm:spPr/>
      <dgm:t>
        <a:bodyPr/>
        <a:lstStyle/>
        <a:p>
          <a:r>
            <a:rPr lang="zh-CN" altLang="en-US" b="1" i="0" dirty="0"/>
            <a:t>当前不足</a:t>
          </a:r>
          <a:endParaRPr lang="zh-CN" altLang="en-US" dirty="0"/>
        </a:p>
      </dgm:t>
    </dgm:pt>
    <dgm:pt modelId="{42614D3A-41EA-4A2B-9EFB-D9AF55F30B4B}" type="parTrans" cxnId="{D59D0311-B53F-4A69-884E-F36CD6FC4827}">
      <dgm:prSet/>
      <dgm:spPr/>
      <dgm:t>
        <a:bodyPr/>
        <a:lstStyle/>
        <a:p>
          <a:endParaRPr lang="zh-CN" altLang="en-US"/>
        </a:p>
      </dgm:t>
    </dgm:pt>
    <dgm:pt modelId="{354232C4-D602-4F6C-8DAB-C722624C7235}" type="sibTrans" cxnId="{D59D0311-B53F-4A69-884E-F36CD6FC4827}">
      <dgm:prSet/>
      <dgm:spPr/>
      <dgm:t>
        <a:bodyPr/>
        <a:lstStyle/>
        <a:p>
          <a:endParaRPr lang="zh-CN" altLang="en-US"/>
        </a:p>
      </dgm:t>
    </dgm:pt>
    <dgm:pt modelId="{B7E4EF9F-4EA2-4C8F-83C9-76BE3976138E}">
      <dgm:prSet phldrT="[文本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CN" altLang="en-US" b="0" i="0" dirty="0"/>
            <a:t>说话人识别精度依赖音频质量</a:t>
          </a:r>
          <a:endParaRPr lang="zh-CN" altLang="en-US" dirty="0"/>
        </a:p>
      </dgm:t>
    </dgm:pt>
    <dgm:pt modelId="{02CB1394-28BD-4370-BA01-C0D90C1EEA2A}" type="parTrans" cxnId="{CF7EA871-C3D6-4A45-B650-39882CAC4FB9}">
      <dgm:prSet/>
      <dgm:spPr/>
      <dgm:t>
        <a:bodyPr/>
        <a:lstStyle/>
        <a:p>
          <a:endParaRPr lang="zh-CN" altLang="en-US"/>
        </a:p>
      </dgm:t>
    </dgm:pt>
    <dgm:pt modelId="{EA3E8938-97EA-44F5-AD09-1D9C8F39AD96}" type="sibTrans" cxnId="{CF7EA871-C3D6-4A45-B650-39882CAC4FB9}">
      <dgm:prSet/>
      <dgm:spPr/>
      <dgm:t>
        <a:bodyPr/>
        <a:lstStyle/>
        <a:p>
          <a:endParaRPr lang="zh-CN" altLang="en-US"/>
        </a:p>
      </dgm:t>
    </dgm:pt>
    <dgm:pt modelId="{D1B2C5B7-1AB7-43A4-8830-9E8C37BF57B6}">
      <dgm:prSet phldrT="[文本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CN" altLang="en-US" b="0" i="0" dirty="0"/>
            <a:t>复杂场景（如多人重叠）需优化</a:t>
          </a:r>
          <a:endParaRPr lang="zh-CN" altLang="en-US" dirty="0"/>
        </a:p>
      </dgm:t>
    </dgm:pt>
    <dgm:pt modelId="{AB650634-0332-44C2-9ADB-1C4B0E97F286}" type="parTrans" cxnId="{3F702B14-3788-46B2-BAE7-163EC681DD35}">
      <dgm:prSet/>
      <dgm:spPr/>
      <dgm:t>
        <a:bodyPr/>
        <a:lstStyle/>
        <a:p>
          <a:endParaRPr lang="zh-CN" altLang="en-US"/>
        </a:p>
      </dgm:t>
    </dgm:pt>
    <dgm:pt modelId="{B7F9A4D7-F034-480C-B184-D439146167C3}" type="sibTrans" cxnId="{3F702B14-3788-46B2-BAE7-163EC681DD35}">
      <dgm:prSet/>
      <dgm:spPr/>
      <dgm:t>
        <a:bodyPr/>
        <a:lstStyle/>
        <a:p>
          <a:endParaRPr lang="zh-CN" altLang="en-US"/>
        </a:p>
      </dgm:t>
    </dgm:pt>
    <dgm:pt modelId="{1E65E6D5-5215-4FAB-9268-FBDC6EFF4C35}">
      <dgm:prSet phldrT="[文本]"/>
      <dgm:spPr/>
      <dgm:t>
        <a:bodyPr/>
        <a:lstStyle/>
        <a:p>
          <a:r>
            <a:rPr lang="zh-CN" altLang="en-US" b="1" i="0" dirty="0"/>
            <a:t>未来计划</a:t>
          </a:r>
          <a:endParaRPr lang="zh-CN" altLang="en-US" dirty="0"/>
        </a:p>
      </dgm:t>
    </dgm:pt>
    <dgm:pt modelId="{166ED1D0-9042-4A2F-B828-C615BC502D5D}" type="parTrans" cxnId="{1913BE53-9CCE-4E13-8203-540BA6F76BFA}">
      <dgm:prSet/>
      <dgm:spPr/>
      <dgm:t>
        <a:bodyPr/>
        <a:lstStyle/>
        <a:p>
          <a:endParaRPr lang="zh-CN" altLang="en-US"/>
        </a:p>
      </dgm:t>
    </dgm:pt>
    <dgm:pt modelId="{7124B573-304C-41D0-BA81-C3624C710A85}" type="sibTrans" cxnId="{1913BE53-9CCE-4E13-8203-540BA6F76BFA}">
      <dgm:prSet/>
      <dgm:spPr/>
      <dgm:t>
        <a:bodyPr/>
        <a:lstStyle/>
        <a:p>
          <a:endParaRPr lang="zh-CN" altLang="en-US"/>
        </a:p>
      </dgm:t>
    </dgm:pt>
    <dgm:pt modelId="{7D751B4E-FFE1-41B3-A1D2-838A4682D13F}">
      <dgm:prSet phldrT="[文本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CN" altLang="en-US" b="0" i="0" dirty="0"/>
            <a:t>集成更强大模型（如</a:t>
          </a:r>
          <a:r>
            <a:rPr lang="en-US" altLang="zh-CN" b="0" i="0" dirty="0"/>
            <a:t>VITS</a:t>
          </a:r>
          <a:r>
            <a:rPr lang="zh-CN" altLang="en-US" b="0" i="0" dirty="0"/>
            <a:t>语音合成）</a:t>
          </a:r>
          <a:endParaRPr lang="zh-CN" altLang="en-US" dirty="0"/>
        </a:p>
      </dgm:t>
    </dgm:pt>
    <dgm:pt modelId="{6281E3B4-146C-4059-A604-01D76C21450A}" type="parTrans" cxnId="{7680104F-FF33-49D9-B9D1-C35295795002}">
      <dgm:prSet/>
      <dgm:spPr/>
      <dgm:t>
        <a:bodyPr/>
        <a:lstStyle/>
        <a:p>
          <a:endParaRPr lang="zh-CN" altLang="en-US"/>
        </a:p>
      </dgm:t>
    </dgm:pt>
    <dgm:pt modelId="{43B98ADB-0F26-4022-AAD7-604A9E99EEE1}" type="sibTrans" cxnId="{7680104F-FF33-49D9-B9D1-C35295795002}">
      <dgm:prSet/>
      <dgm:spPr/>
      <dgm:t>
        <a:bodyPr/>
        <a:lstStyle/>
        <a:p>
          <a:endParaRPr lang="zh-CN" altLang="en-US"/>
        </a:p>
      </dgm:t>
    </dgm:pt>
    <dgm:pt modelId="{B9904D70-01D5-4F8B-A7CE-D63088F98DED}">
      <dgm:prSet phldrT="[文本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CN" altLang="en-US" b="0" i="0" dirty="0"/>
            <a:t>开发云端</a:t>
          </a:r>
          <a:r>
            <a:rPr lang="en-US" altLang="zh-CN" b="0" i="0" dirty="0"/>
            <a:t>API</a:t>
          </a:r>
          <a:r>
            <a:rPr lang="zh-CN" altLang="en-US" b="0" i="0" dirty="0"/>
            <a:t>支持批量处理</a:t>
          </a:r>
          <a:endParaRPr lang="zh-CN" altLang="en-US" dirty="0"/>
        </a:p>
      </dgm:t>
    </dgm:pt>
    <dgm:pt modelId="{FA624A46-5574-4A7C-BE25-F9FDB27451F0}" type="parTrans" cxnId="{D6C3A3C7-4071-48F5-8CE4-E92D8545AF49}">
      <dgm:prSet/>
      <dgm:spPr/>
      <dgm:t>
        <a:bodyPr/>
        <a:lstStyle/>
        <a:p>
          <a:endParaRPr lang="zh-CN" altLang="en-US"/>
        </a:p>
      </dgm:t>
    </dgm:pt>
    <dgm:pt modelId="{CA469357-3922-47EA-9A30-FB4846EC3D70}" type="sibTrans" cxnId="{D6C3A3C7-4071-48F5-8CE4-E92D8545AF49}">
      <dgm:prSet/>
      <dgm:spPr/>
      <dgm:t>
        <a:bodyPr/>
        <a:lstStyle/>
        <a:p>
          <a:endParaRPr lang="zh-CN" altLang="en-US"/>
        </a:p>
      </dgm:t>
    </dgm:pt>
    <dgm:pt modelId="{2ACF678B-46EB-4800-BA68-D4B39192F4C2}" type="pres">
      <dgm:prSet presAssocID="{5C171F7F-571F-482B-80FA-89DD8D879268}" presName="vert0" presStyleCnt="0">
        <dgm:presLayoutVars>
          <dgm:dir/>
          <dgm:animOne val="branch"/>
          <dgm:animLvl val="lvl"/>
        </dgm:presLayoutVars>
      </dgm:prSet>
      <dgm:spPr/>
    </dgm:pt>
    <dgm:pt modelId="{3BDA9A0B-0984-406F-835F-ACBF0D8841C2}" type="pres">
      <dgm:prSet presAssocID="{74887EC4-850B-4178-8466-CADDBC2163E7}" presName="thickLine" presStyleLbl="alignNode1" presStyleIdx="0" presStyleCnt="3"/>
      <dgm:spPr/>
    </dgm:pt>
    <dgm:pt modelId="{202EE3A1-D2CB-44FB-8699-000149D831AD}" type="pres">
      <dgm:prSet presAssocID="{74887EC4-850B-4178-8466-CADDBC2163E7}" presName="horz1" presStyleCnt="0"/>
      <dgm:spPr/>
    </dgm:pt>
    <dgm:pt modelId="{CA6EB09B-CC3B-4FE9-91D8-418B01A1728D}" type="pres">
      <dgm:prSet presAssocID="{74887EC4-850B-4178-8466-CADDBC2163E7}" presName="tx1" presStyleLbl="revTx" presStyleIdx="0" presStyleCnt="9"/>
      <dgm:spPr/>
    </dgm:pt>
    <dgm:pt modelId="{E3C231E1-7BA4-4B3E-A7B6-D34DCFF99A8D}" type="pres">
      <dgm:prSet presAssocID="{74887EC4-850B-4178-8466-CADDBC2163E7}" presName="vert1" presStyleCnt="0"/>
      <dgm:spPr/>
    </dgm:pt>
    <dgm:pt modelId="{00E53A79-52CB-472C-AE7D-D47D4DE69EF6}" type="pres">
      <dgm:prSet presAssocID="{D380DE4A-6A7B-4ADB-BDAA-9D0C4FFBEF4A}" presName="vertSpace2a" presStyleCnt="0"/>
      <dgm:spPr/>
    </dgm:pt>
    <dgm:pt modelId="{AF341858-8344-4E04-9E84-72ACC92B952B}" type="pres">
      <dgm:prSet presAssocID="{D380DE4A-6A7B-4ADB-BDAA-9D0C4FFBEF4A}" presName="horz2" presStyleCnt="0"/>
      <dgm:spPr/>
    </dgm:pt>
    <dgm:pt modelId="{AE07B46B-D35B-48D1-B3CC-296C25D91D28}" type="pres">
      <dgm:prSet presAssocID="{D380DE4A-6A7B-4ADB-BDAA-9D0C4FFBEF4A}" presName="horzSpace2" presStyleCnt="0"/>
      <dgm:spPr/>
    </dgm:pt>
    <dgm:pt modelId="{9E0FBEFE-8145-46D7-87FC-057B84872E84}" type="pres">
      <dgm:prSet presAssocID="{D380DE4A-6A7B-4ADB-BDAA-9D0C4FFBEF4A}" presName="tx2" presStyleLbl="revTx" presStyleIdx="1" presStyleCnt="9"/>
      <dgm:spPr/>
    </dgm:pt>
    <dgm:pt modelId="{E5A88FB6-1219-4592-998E-81E1560499CF}" type="pres">
      <dgm:prSet presAssocID="{D380DE4A-6A7B-4ADB-BDAA-9D0C4FFBEF4A}" presName="vert2" presStyleCnt="0"/>
      <dgm:spPr/>
    </dgm:pt>
    <dgm:pt modelId="{59EB99FE-405B-407D-9932-94C02A2B4C55}" type="pres">
      <dgm:prSet presAssocID="{D380DE4A-6A7B-4ADB-BDAA-9D0C4FFBEF4A}" presName="thinLine2b" presStyleLbl="callout" presStyleIdx="0" presStyleCnt="6"/>
      <dgm:spPr/>
    </dgm:pt>
    <dgm:pt modelId="{8D10BFCA-C5E1-4817-A9E7-A0DF02DCB084}" type="pres">
      <dgm:prSet presAssocID="{D380DE4A-6A7B-4ADB-BDAA-9D0C4FFBEF4A}" presName="vertSpace2b" presStyleCnt="0"/>
      <dgm:spPr/>
    </dgm:pt>
    <dgm:pt modelId="{4B0C08F5-BE1B-405D-A158-EAB3DE4E6B34}" type="pres">
      <dgm:prSet presAssocID="{D98FAEF7-A89A-47C3-AD35-190520C6B72A}" presName="horz2" presStyleCnt="0"/>
      <dgm:spPr/>
    </dgm:pt>
    <dgm:pt modelId="{4316FB5E-5B2D-404E-865D-5938872E4E3C}" type="pres">
      <dgm:prSet presAssocID="{D98FAEF7-A89A-47C3-AD35-190520C6B72A}" presName="horzSpace2" presStyleCnt="0"/>
      <dgm:spPr/>
    </dgm:pt>
    <dgm:pt modelId="{F8EB9A34-FE71-475D-B554-A39FF8863575}" type="pres">
      <dgm:prSet presAssocID="{D98FAEF7-A89A-47C3-AD35-190520C6B72A}" presName="tx2" presStyleLbl="revTx" presStyleIdx="2" presStyleCnt="9"/>
      <dgm:spPr/>
    </dgm:pt>
    <dgm:pt modelId="{8B74952D-C8E5-4870-921F-59E657126A0A}" type="pres">
      <dgm:prSet presAssocID="{D98FAEF7-A89A-47C3-AD35-190520C6B72A}" presName="vert2" presStyleCnt="0"/>
      <dgm:spPr/>
    </dgm:pt>
    <dgm:pt modelId="{D57FD472-D32B-4A91-9103-DA8CFADDF810}" type="pres">
      <dgm:prSet presAssocID="{D98FAEF7-A89A-47C3-AD35-190520C6B72A}" presName="thinLine2b" presStyleLbl="callout" presStyleIdx="1" presStyleCnt="6"/>
      <dgm:spPr/>
    </dgm:pt>
    <dgm:pt modelId="{B08362D9-CB30-4552-A588-9AF23D740621}" type="pres">
      <dgm:prSet presAssocID="{D98FAEF7-A89A-47C3-AD35-190520C6B72A}" presName="vertSpace2b" presStyleCnt="0"/>
      <dgm:spPr/>
    </dgm:pt>
    <dgm:pt modelId="{AA5F7A6A-0E95-4ABE-9CB2-BB8AA2AC4050}" type="pres">
      <dgm:prSet presAssocID="{A172E13F-3A25-4BF0-9B41-C4B24BC27A78}" presName="thickLine" presStyleLbl="alignNode1" presStyleIdx="1" presStyleCnt="3"/>
      <dgm:spPr/>
    </dgm:pt>
    <dgm:pt modelId="{A2CB790C-067D-47FD-A9F1-06E7FD48FA29}" type="pres">
      <dgm:prSet presAssocID="{A172E13F-3A25-4BF0-9B41-C4B24BC27A78}" presName="horz1" presStyleCnt="0"/>
      <dgm:spPr/>
    </dgm:pt>
    <dgm:pt modelId="{7C76916E-3B7B-4C6F-9ED1-56F7A3482ECA}" type="pres">
      <dgm:prSet presAssocID="{A172E13F-3A25-4BF0-9B41-C4B24BC27A78}" presName="tx1" presStyleLbl="revTx" presStyleIdx="3" presStyleCnt="9"/>
      <dgm:spPr/>
    </dgm:pt>
    <dgm:pt modelId="{D0276129-A434-4D85-8286-B23DA2EE19C4}" type="pres">
      <dgm:prSet presAssocID="{A172E13F-3A25-4BF0-9B41-C4B24BC27A78}" presName="vert1" presStyleCnt="0"/>
      <dgm:spPr/>
    </dgm:pt>
    <dgm:pt modelId="{494934E0-9C44-4504-AB71-BD892EAE74D0}" type="pres">
      <dgm:prSet presAssocID="{B7E4EF9F-4EA2-4C8F-83C9-76BE3976138E}" presName="vertSpace2a" presStyleCnt="0"/>
      <dgm:spPr/>
    </dgm:pt>
    <dgm:pt modelId="{BA908577-75CB-44E6-A7A8-E01533889E01}" type="pres">
      <dgm:prSet presAssocID="{B7E4EF9F-4EA2-4C8F-83C9-76BE3976138E}" presName="horz2" presStyleCnt="0"/>
      <dgm:spPr/>
    </dgm:pt>
    <dgm:pt modelId="{E00F731A-464A-44A0-BA0B-DE63E7EF666A}" type="pres">
      <dgm:prSet presAssocID="{B7E4EF9F-4EA2-4C8F-83C9-76BE3976138E}" presName="horzSpace2" presStyleCnt="0"/>
      <dgm:spPr/>
    </dgm:pt>
    <dgm:pt modelId="{21CE4484-1164-4B6B-9AE8-83A349E19865}" type="pres">
      <dgm:prSet presAssocID="{B7E4EF9F-4EA2-4C8F-83C9-76BE3976138E}" presName="tx2" presStyleLbl="revTx" presStyleIdx="4" presStyleCnt="9"/>
      <dgm:spPr/>
    </dgm:pt>
    <dgm:pt modelId="{BE170F57-7749-4DC4-8A12-89FFDB9278BB}" type="pres">
      <dgm:prSet presAssocID="{B7E4EF9F-4EA2-4C8F-83C9-76BE3976138E}" presName="vert2" presStyleCnt="0"/>
      <dgm:spPr/>
    </dgm:pt>
    <dgm:pt modelId="{0CCBE757-BDFD-46C7-A3C8-873A960CAAD8}" type="pres">
      <dgm:prSet presAssocID="{B7E4EF9F-4EA2-4C8F-83C9-76BE3976138E}" presName="thinLine2b" presStyleLbl="callout" presStyleIdx="2" presStyleCnt="6"/>
      <dgm:spPr/>
    </dgm:pt>
    <dgm:pt modelId="{A07339B5-DA86-4C53-8E1D-82D894C30569}" type="pres">
      <dgm:prSet presAssocID="{B7E4EF9F-4EA2-4C8F-83C9-76BE3976138E}" presName="vertSpace2b" presStyleCnt="0"/>
      <dgm:spPr/>
    </dgm:pt>
    <dgm:pt modelId="{2536E7E1-3785-4DC7-8D50-5F58F9A7B566}" type="pres">
      <dgm:prSet presAssocID="{D1B2C5B7-1AB7-43A4-8830-9E8C37BF57B6}" presName="horz2" presStyleCnt="0"/>
      <dgm:spPr/>
    </dgm:pt>
    <dgm:pt modelId="{0FCA8CCD-3129-462F-B9F5-E6A5EE0D416F}" type="pres">
      <dgm:prSet presAssocID="{D1B2C5B7-1AB7-43A4-8830-9E8C37BF57B6}" presName="horzSpace2" presStyleCnt="0"/>
      <dgm:spPr/>
    </dgm:pt>
    <dgm:pt modelId="{5FF5E139-8B77-4AFB-94AB-27F7E1EAC250}" type="pres">
      <dgm:prSet presAssocID="{D1B2C5B7-1AB7-43A4-8830-9E8C37BF57B6}" presName="tx2" presStyleLbl="revTx" presStyleIdx="5" presStyleCnt="9"/>
      <dgm:spPr/>
    </dgm:pt>
    <dgm:pt modelId="{4E03CD30-CF4E-400F-8265-41534E05B2B8}" type="pres">
      <dgm:prSet presAssocID="{D1B2C5B7-1AB7-43A4-8830-9E8C37BF57B6}" presName="vert2" presStyleCnt="0"/>
      <dgm:spPr/>
    </dgm:pt>
    <dgm:pt modelId="{8A7D00AD-2665-4BDC-A272-D05775BBE682}" type="pres">
      <dgm:prSet presAssocID="{D1B2C5B7-1AB7-43A4-8830-9E8C37BF57B6}" presName="thinLine2b" presStyleLbl="callout" presStyleIdx="3" presStyleCnt="6"/>
      <dgm:spPr/>
    </dgm:pt>
    <dgm:pt modelId="{FDBDCA21-6651-4E63-91D8-4E2660C3D4D0}" type="pres">
      <dgm:prSet presAssocID="{D1B2C5B7-1AB7-43A4-8830-9E8C37BF57B6}" presName="vertSpace2b" presStyleCnt="0"/>
      <dgm:spPr/>
    </dgm:pt>
    <dgm:pt modelId="{F41641C9-1C4A-4F4B-9D3E-B481763B9262}" type="pres">
      <dgm:prSet presAssocID="{1E65E6D5-5215-4FAB-9268-FBDC6EFF4C35}" presName="thickLine" presStyleLbl="alignNode1" presStyleIdx="2" presStyleCnt="3"/>
      <dgm:spPr/>
    </dgm:pt>
    <dgm:pt modelId="{375CCF03-FAB9-4915-B7B7-8EFE699DF8B1}" type="pres">
      <dgm:prSet presAssocID="{1E65E6D5-5215-4FAB-9268-FBDC6EFF4C35}" presName="horz1" presStyleCnt="0"/>
      <dgm:spPr/>
    </dgm:pt>
    <dgm:pt modelId="{8A3D6D2C-B282-4C09-A4D9-33A826A23DCD}" type="pres">
      <dgm:prSet presAssocID="{1E65E6D5-5215-4FAB-9268-FBDC6EFF4C35}" presName="tx1" presStyleLbl="revTx" presStyleIdx="6" presStyleCnt="9"/>
      <dgm:spPr/>
    </dgm:pt>
    <dgm:pt modelId="{9DADD14C-B61B-4EDA-853B-E430E69AD705}" type="pres">
      <dgm:prSet presAssocID="{1E65E6D5-5215-4FAB-9268-FBDC6EFF4C35}" presName="vert1" presStyleCnt="0"/>
      <dgm:spPr/>
    </dgm:pt>
    <dgm:pt modelId="{24F6C4B1-D023-4601-8D33-C0D30AFD9726}" type="pres">
      <dgm:prSet presAssocID="{7D751B4E-FFE1-41B3-A1D2-838A4682D13F}" presName="vertSpace2a" presStyleCnt="0"/>
      <dgm:spPr/>
    </dgm:pt>
    <dgm:pt modelId="{958CAAAA-0414-44E7-9626-D24C369974ED}" type="pres">
      <dgm:prSet presAssocID="{7D751B4E-FFE1-41B3-A1D2-838A4682D13F}" presName="horz2" presStyleCnt="0"/>
      <dgm:spPr/>
    </dgm:pt>
    <dgm:pt modelId="{690CCFD9-F052-4241-BFBC-1A479747BD2A}" type="pres">
      <dgm:prSet presAssocID="{7D751B4E-FFE1-41B3-A1D2-838A4682D13F}" presName="horzSpace2" presStyleCnt="0"/>
      <dgm:spPr/>
    </dgm:pt>
    <dgm:pt modelId="{13C3E441-31BC-4C8B-A357-C7CEBB9BB306}" type="pres">
      <dgm:prSet presAssocID="{7D751B4E-FFE1-41B3-A1D2-838A4682D13F}" presName="tx2" presStyleLbl="revTx" presStyleIdx="7" presStyleCnt="9"/>
      <dgm:spPr/>
    </dgm:pt>
    <dgm:pt modelId="{BB353043-A460-4E2C-A32D-164973733E8A}" type="pres">
      <dgm:prSet presAssocID="{7D751B4E-FFE1-41B3-A1D2-838A4682D13F}" presName="vert2" presStyleCnt="0"/>
      <dgm:spPr/>
    </dgm:pt>
    <dgm:pt modelId="{D68AFCD8-C7C2-420D-89A2-44F3895C809E}" type="pres">
      <dgm:prSet presAssocID="{7D751B4E-FFE1-41B3-A1D2-838A4682D13F}" presName="thinLine2b" presStyleLbl="callout" presStyleIdx="4" presStyleCnt="6"/>
      <dgm:spPr/>
    </dgm:pt>
    <dgm:pt modelId="{EB76DF1E-BECB-4CBC-A3EB-B9D5AF062F01}" type="pres">
      <dgm:prSet presAssocID="{7D751B4E-FFE1-41B3-A1D2-838A4682D13F}" presName="vertSpace2b" presStyleCnt="0"/>
      <dgm:spPr/>
    </dgm:pt>
    <dgm:pt modelId="{2B17BC90-A0BC-4B82-B17E-6D0C83834145}" type="pres">
      <dgm:prSet presAssocID="{B9904D70-01D5-4F8B-A7CE-D63088F98DED}" presName="horz2" presStyleCnt="0"/>
      <dgm:spPr/>
    </dgm:pt>
    <dgm:pt modelId="{3B28FD5D-476F-4D5A-AA0F-5B48DCA32E3C}" type="pres">
      <dgm:prSet presAssocID="{B9904D70-01D5-4F8B-A7CE-D63088F98DED}" presName="horzSpace2" presStyleCnt="0"/>
      <dgm:spPr/>
    </dgm:pt>
    <dgm:pt modelId="{AFD7DA15-11BB-42A9-9B55-53AB185F13FD}" type="pres">
      <dgm:prSet presAssocID="{B9904D70-01D5-4F8B-A7CE-D63088F98DED}" presName="tx2" presStyleLbl="revTx" presStyleIdx="8" presStyleCnt="9"/>
      <dgm:spPr/>
    </dgm:pt>
    <dgm:pt modelId="{54709315-FC79-477A-9319-BB514A29592C}" type="pres">
      <dgm:prSet presAssocID="{B9904D70-01D5-4F8B-A7CE-D63088F98DED}" presName="vert2" presStyleCnt="0"/>
      <dgm:spPr/>
    </dgm:pt>
    <dgm:pt modelId="{48150E07-2029-4B7B-9E3B-E6732F90C164}" type="pres">
      <dgm:prSet presAssocID="{B9904D70-01D5-4F8B-A7CE-D63088F98DED}" presName="thinLine2b" presStyleLbl="callout" presStyleIdx="5" presStyleCnt="6"/>
      <dgm:spPr/>
    </dgm:pt>
    <dgm:pt modelId="{16A1524F-8AD8-4F70-A80C-507BA8BBE788}" type="pres">
      <dgm:prSet presAssocID="{B9904D70-01D5-4F8B-A7CE-D63088F98DED}" presName="vertSpace2b" presStyleCnt="0"/>
      <dgm:spPr/>
    </dgm:pt>
  </dgm:ptLst>
  <dgm:cxnLst>
    <dgm:cxn modelId="{F223FF0F-0E37-4C4C-9D0B-5BB9B6D27AC0}" srcId="{5C171F7F-571F-482B-80FA-89DD8D879268}" destId="{74887EC4-850B-4178-8466-CADDBC2163E7}" srcOrd="0" destOrd="0" parTransId="{76466755-B5AD-406F-AC8A-BD7631B491B7}" sibTransId="{AE2A5E72-8233-44DA-9737-553C68CF1967}"/>
    <dgm:cxn modelId="{D59D0311-B53F-4A69-884E-F36CD6FC4827}" srcId="{5C171F7F-571F-482B-80FA-89DD8D879268}" destId="{A172E13F-3A25-4BF0-9B41-C4B24BC27A78}" srcOrd="1" destOrd="0" parTransId="{42614D3A-41EA-4A2B-9EFB-D9AF55F30B4B}" sibTransId="{354232C4-D602-4F6C-8DAB-C722624C7235}"/>
    <dgm:cxn modelId="{3F702B14-3788-46B2-BAE7-163EC681DD35}" srcId="{A172E13F-3A25-4BF0-9B41-C4B24BC27A78}" destId="{D1B2C5B7-1AB7-43A4-8830-9E8C37BF57B6}" srcOrd="1" destOrd="0" parTransId="{AB650634-0332-44C2-9ADB-1C4B0E97F286}" sibTransId="{B7F9A4D7-F034-480C-B184-D439146167C3}"/>
    <dgm:cxn modelId="{1C156E15-7821-4E2F-A5DA-C0CA364AE518}" type="presOf" srcId="{B7E4EF9F-4EA2-4C8F-83C9-76BE3976138E}" destId="{21CE4484-1164-4B6B-9AE8-83A349E19865}" srcOrd="0" destOrd="0" presId="urn:microsoft.com/office/officeart/2008/layout/LinedList"/>
    <dgm:cxn modelId="{04E26728-0271-4D43-A7A2-A62D7BFF2094}" type="presOf" srcId="{B9904D70-01D5-4F8B-A7CE-D63088F98DED}" destId="{AFD7DA15-11BB-42A9-9B55-53AB185F13FD}" srcOrd="0" destOrd="0" presId="urn:microsoft.com/office/officeart/2008/layout/LinedList"/>
    <dgm:cxn modelId="{7F0CAF33-7323-4FEF-9EF1-20AA3D5E72C8}" type="presOf" srcId="{74887EC4-850B-4178-8466-CADDBC2163E7}" destId="{CA6EB09B-CC3B-4FE9-91D8-418B01A1728D}" srcOrd="0" destOrd="0" presId="urn:microsoft.com/office/officeart/2008/layout/LinedList"/>
    <dgm:cxn modelId="{E448F039-3A29-48AB-8794-B5EC39759BF0}" type="presOf" srcId="{D380DE4A-6A7B-4ADB-BDAA-9D0C4FFBEF4A}" destId="{9E0FBEFE-8145-46D7-87FC-057B84872E84}" srcOrd="0" destOrd="0" presId="urn:microsoft.com/office/officeart/2008/layout/LinedList"/>
    <dgm:cxn modelId="{D391705C-DC90-4E91-92F8-A3546C03B452}" type="presOf" srcId="{D98FAEF7-A89A-47C3-AD35-190520C6B72A}" destId="{F8EB9A34-FE71-475D-B554-A39FF8863575}" srcOrd="0" destOrd="0" presId="urn:microsoft.com/office/officeart/2008/layout/LinedList"/>
    <dgm:cxn modelId="{6D07545E-0A47-4364-BEDB-FA14AFD53F46}" type="presOf" srcId="{1E65E6D5-5215-4FAB-9268-FBDC6EFF4C35}" destId="{8A3D6D2C-B282-4C09-A4D9-33A826A23DCD}" srcOrd="0" destOrd="0" presId="urn:microsoft.com/office/officeart/2008/layout/LinedList"/>
    <dgm:cxn modelId="{DEBA7F68-36DD-45DC-AD10-85F0B506FE0C}" type="presOf" srcId="{D1B2C5B7-1AB7-43A4-8830-9E8C37BF57B6}" destId="{5FF5E139-8B77-4AFB-94AB-27F7E1EAC250}" srcOrd="0" destOrd="0" presId="urn:microsoft.com/office/officeart/2008/layout/LinedList"/>
    <dgm:cxn modelId="{3829484C-6102-4E5B-BC7F-B4724BB74E96}" type="presOf" srcId="{5C171F7F-571F-482B-80FA-89DD8D879268}" destId="{2ACF678B-46EB-4800-BA68-D4B39192F4C2}" srcOrd="0" destOrd="0" presId="urn:microsoft.com/office/officeart/2008/layout/LinedList"/>
    <dgm:cxn modelId="{7680104F-FF33-49D9-B9D1-C35295795002}" srcId="{1E65E6D5-5215-4FAB-9268-FBDC6EFF4C35}" destId="{7D751B4E-FFE1-41B3-A1D2-838A4682D13F}" srcOrd="0" destOrd="0" parTransId="{6281E3B4-146C-4059-A604-01D76C21450A}" sibTransId="{43B98ADB-0F26-4022-AAD7-604A9E99EEE1}"/>
    <dgm:cxn modelId="{7DCF3150-8781-4B7F-9D84-51B9E9D0D0AC}" srcId="{74887EC4-850B-4178-8466-CADDBC2163E7}" destId="{D380DE4A-6A7B-4ADB-BDAA-9D0C4FFBEF4A}" srcOrd="0" destOrd="0" parTransId="{3237B674-13E3-4234-A660-3D06EAB36893}" sibTransId="{0F268267-D79E-43AD-8448-2E35FF64B7AF}"/>
    <dgm:cxn modelId="{6C556951-4CAE-480B-A6D6-61E06B66C61C}" srcId="{74887EC4-850B-4178-8466-CADDBC2163E7}" destId="{D98FAEF7-A89A-47C3-AD35-190520C6B72A}" srcOrd="1" destOrd="0" parTransId="{3201E0DF-BFCD-4814-9036-DE3CF136E30F}" sibTransId="{FB69235B-AE06-42D7-B69A-E51D56717F8C}"/>
    <dgm:cxn modelId="{CF7EA871-C3D6-4A45-B650-39882CAC4FB9}" srcId="{A172E13F-3A25-4BF0-9B41-C4B24BC27A78}" destId="{B7E4EF9F-4EA2-4C8F-83C9-76BE3976138E}" srcOrd="0" destOrd="0" parTransId="{02CB1394-28BD-4370-BA01-C0D90C1EEA2A}" sibTransId="{EA3E8938-97EA-44F5-AD09-1D9C8F39AD96}"/>
    <dgm:cxn modelId="{825EFB72-EFCC-4A09-9C84-022F6ABA15F1}" type="presOf" srcId="{A172E13F-3A25-4BF0-9B41-C4B24BC27A78}" destId="{7C76916E-3B7B-4C6F-9ED1-56F7A3482ECA}" srcOrd="0" destOrd="0" presId="urn:microsoft.com/office/officeart/2008/layout/LinedList"/>
    <dgm:cxn modelId="{1913BE53-9CCE-4E13-8203-540BA6F76BFA}" srcId="{5C171F7F-571F-482B-80FA-89DD8D879268}" destId="{1E65E6D5-5215-4FAB-9268-FBDC6EFF4C35}" srcOrd="2" destOrd="0" parTransId="{166ED1D0-9042-4A2F-B828-C615BC502D5D}" sibTransId="{7124B573-304C-41D0-BA81-C3624C710A85}"/>
    <dgm:cxn modelId="{D6C3A3C7-4071-48F5-8CE4-E92D8545AF49}" srcId="{1E65E6D5-5215-4FAB-9268-FBDC6EFF4C35}" destId="{B9904D70-01D5-4F8B-A7CE-D63088F98DED}" srcOrd="1" destOrd="0" parTransId="{FA624A46-5574-4A7C-BE25-F9FDB27451F0}" sibTransId="{CA469357-3922-47EA-9A30-FB4846EC3D70}"/>
    <dgm:cxn modelId="{1C4B34EB-5F79-49B1-83B9-AB2ED85D4D4D}" type="presOf" srcId="{7D751B4E-FFE1-41B3-A1D2-838A4682D13F}" destId="{13C3E441-31BC-4C8B-A357-C7CEBB9BB306}" srcOrd="0" destOrd="0" presId="urn:microsoft.com/office/officeart/2008/layout/LinedList"/>
    <dgm:cxn modelId="{072547F3-A30B-4A1E-A194-DE118A34AC34}" type="presParOf" srcId="{2ACF678B-46EB-4800-BA68-D4B39192F4C2}" destId="{3BDA9A0B-0984-406F-835F-ACBF0D8841C2}" srcOrd="0" destOrd="0" presId="urn:microsoft.com/office/officeart/2008/layout/LinedList"/>
    <dgm:cxn modelId="{07B44316-50F1-47CC-9172-45A28367B698}" type="presParOf" srcId="{2ACF678B-46EB-4800-BA68-D4B39192F4C2}" destId="{202EE3A1-D2CB-44FB-8699-000149D831AD}" srcOrd="1" destOrd="0" presId="urn:microsoft.com/office/officeart/2008/layout/LinedList"/>
    <dgm:cxn modelId="{0F204F83-FC5F-4E2B-BFD8-AB44526309EA}" type="presParOf" srcId="{202EE3A1-D2CB-44FB-8699-000149D831AD}" destId="{CA6EB09B-CC3B-4FE9-91D8-418B01A1728D}" srcOrd="0" destOrd="0" presId="urn:microsoft.com/office/officeart/2008/layout/LinedList"/>
    <dgm:cxn modelId="{2353767E-61D3-4F25-93FB-62CC0FC1D6E5}" type="presParOf" srcId="{202EE3A1-D2CB-44FB-8699-000149D831AD}" destId="{E3C231E1-7BA4-4B3E-A7B6-D34DCFF99A8D}" srcOrd="1" destOrd="0" presId="urn:microsoft.com/office/officeart/2008/layout/LinedList"/>
    <dgm:cxn modelId="{11D1262F-FA09-4940-8510-3A5A8ED33C30}" type="presParOf" srcId="{E3C231E1-7BA4-4B3E-A7B6-D34DCFF99A8D}" destId="{00E53A79-52CB-472C-AE7D-D47D4DE69EF6}" srcOrd="0" destOrd="0" presId="urn:microsoft.com/office/officeart/2008/layout/LinedList"/>
    <dgm:cxn modelId="{951079C9-0460-4315-A9F0-C7B26D3DD8D1}" type="presParOf" srcId="{E3C231E1-7BA4-4B3E-A7B6-D34DCFF99A8D}" destId="{AF341858-8344-4E04-9E84-72ACC92B952B}" srcOrd="1" destOrd="0" presId="urn:microsoft.com/office/officeart/2008/layout/LinedList"/>
    <dgm:cxn modelId="{1E5BF539-614C-4C36-A5F5-B979855D2ECE}" type="presParOf" srcId="{AF341858-8344-4E04-9E84-72ACC92B952B}" destId="{AE07B46B-D35B-48D1-B3CC-296C25D91D28}" srcOrd="0" destOrd="0" presId="urn:microsoft.com/office/officeart/2008/layout/LinedList"/>
    <dgm:cxn modelId="{AEFA53EE-3CB7-4539-A47F-BA423140E437}" type="presParOf" srcId="{AF341858-8344-4E04-9E84-72ACC92B952B}" destId="{9E0FBEFE-8145-46D7-87FC-057B84872E84}" srcOrd="1" destOrd="0" presId="urn:microsoft.com/office/officeart/2008/layout/LinedList"/>
    <dgm:cxn modelId="{431F25BA-21F6-42E9-AADE-225A134CD5AA}" type="presParOf" srcId="{AF341858-8344-4E04-9E84-72ACC92B952B}" destId="{E5A88FB6-1219-4592-998E-81E1560499CF}" srcOrd="2" destOrd="0" presId="urn:microsoft.com/office/officeart/2008/layout/LinedList"/>
    <dgm:cxn modelId="{434F6AA9-1A1D-4855-824D-A03DEE10A769}" type="presParOf" srcId="{E3C231E1-7BA4-4B3E-A7B6-D34DCFF99A8D}" destId="{59EB99FE-405B-407D-9932-94C02A2B4C55}" srcOrd="2" destOrd="0" presId="urn:microsoft.com/office/officeart/2008/layout/LinedList"/>
    <dgm:cxn modelId="{CCF8F53E-2B4E-4333-AF4A-8B109AD66377}" type="presParOf" srcId="{E3C231E1-7BA4-4B3E-A7B6-D34DCFF99A8D}" destId="{8D10BFCA-C5E1-4817-A9E7-A0DF02DCB084}" srcOrd="3" destOrd="0" presId="urn:microsoft.com/office/officeart/2008/layout/LinedList"/>
    <dgm:cxn modelId="{C31875ED-4F3E-4077-9A56-54A62C74435D}" type="presParOf" srcId="{E3C231E1-7BA4-4B3E-A7B6-D34DCFF99A8D}" destId="{4B0C08F5-BE1B-405D-A158-EAB3DE4E6B34}" srcOrd="4" destOrd="0" presId="urn:microsoft.com/office/officeart/2008/layout/LinedList"/>
    <dgm:cxn modelId="{763AA403-9EDD-41EC-9953-A6AE8B9D9630}" type="presParOf" srcId="{4B0C08F5-BE1B-405D-A158-EAB3DE4E6B34}" destId="{4316FB5E-5B2D-404E-865D-5938872E4E3C}" srcOrd="0" destOrd="0" presId="urn:microsoft.com/office/officeart/2008/layout/LinedList"/>
    <dgm:cxn modelId="{F5630B15-E0BB-4D02-B0B8-6FD751ACD908}" type="presParOf" srcId="{4B0C08F5-BE1B-405D-A158-EAB3DE4E6B34}" destId="{F8EB9A34-FE71-475D-B554-A39FF8863575}" srcOrd="1" destOrd="0" presId="urn:microsoft.com/office/officeart/2008/layout/LinedList"/>
    <dgm:cxn modelId="{A6EB9691-5C43-4AA2-A24B-4BA74441E0CC}" type="presParOf" srcId="{4B0C08F5-BE1B-405D-A158-EAB3DE4E6B34}" destId="{8B74952D-C8E5-4870-921F-59E657126A0A}" srcOrd="2" destOrd="0" presId="urn:microsoft.com/office/officeart/2008/layout/LinedList"/>
    <dgm:cxn modelId="{7436D4AF-FC1B-41C7-BC94-8D29F991B912}" type="presParOf" srcId="{E3C231E1-7BA4-4B3E-A7B6-D34DCFF99A8D}" destId="{D57FD472-D32B-4A91-9103-DA8CFADDF810}" srcOrd="5" destOrd="0" presId="urn:microsoft.com/office/officeart/2008/layout/LinedList"/>
    <dgm:cxn modelId="{22B32A72-A994-4143-A74D-05E9377E9442}" type="presParOf" srcId="{E3C231E1-7BA4-4B3E-A7B6-D34DCFF99A8D}" destId="{B08362D9-CB30-4552-A588-9AF23D740621}" srcOrd="6" destOrd="0" presId="urn:microsoft.com/office/officeart/2008/layout/LinedList"/>
    <dgm:cxn modelId="{1B1CE320-078B-4C4C-8608-AE638493337F}" type="presParOf" srcId="{2ACF678B-46EB-4800-BA68-D4B39192F4C2}" destId="{AA5F7A6A-0E95-4ABE-9CB2-BB8AA2AC4050}" srcOrd="2" destOrd="0" presId="urn:microsoft.com/office/officeart/2008/layout/LinedList"/>
    <dgm:cxn modelId="{E72F6BA9-E917-4313-B27F-0914ACEABF5C}" type="presParOf" srcId="{2ACF678B-46EB-4800-BA68-D4B39192F4C2}" destId="{A2CB790C-067D-47FD-A9F1-06E7FD48FA29}" srcOrd="3" destOrd="0" presId="urn:microsoft.com/office/officeart/2008/layout/LinedList"/>
    <dgm:cxn modelId="{A0E8EAAE-BF11-44A7-88E6-7A1F36054B12}" type="presParOf" srcId="{A2CB790C-067D-47FD-A9F1-06E7FD48FA29}" destId="{7C76916E-3B7B-4C6F-9ED1-56F7A3482ECA}" srcOrd="0" destOrd="0" presId="urn:microsoft.com/office/officeart/2008/layout/LinedList"/>
    <dgm:cxn modelId="{A767A570-71A0-477E-933A-102C46AEE28A}" type="presParOf" srcId="{A2CB790C-067D-47FD-A9F1-06E7FD48FA29}" destId="{D0276129-A434-4D85-8286-B23DA2EE19C4}" srcOrd="1" destOrd="0" presId="urn:microsoft.com/office/officeart/2008/layout/LinedList"/>
    <dgm:cxn modelId="{19FCECCC-D477-4345-99EB-98ABC74F6524}" type="presParOf" srcId="{D0276129-A434-4D85-8286-B23DA2EE19C4}" destId="{494934E0-9C44-4504-AB71-BD892EAE74D0}" srcOrd="0" destOrd="0" presId="urn:microsoft.com/office/officeart/2008/layout/LinedList"/>
    <dgm:cxn modelId="{8845510B-58D6-4E50-A6F4-1C2E9C91A4FB}" type="presParOf" srcId="{D0276129-A434-4D85-8286-B23DA2EE19C4}" destId="{BA908577-75CB-44E6-A7A8-E01533889E01}" srcOrd="1" destOrd="0" presId="urn:microsoft.com/office/officeart/2008/layout/LinedList"/>
    <dgm:cxn modelId="{63B6A19C-F08A-42D9-9836-CA190DF69289}" type="presParOf" srcId="{BA908577-75CB-44E6-A7A8-E01533889E01}" destId="{E00F731A-464A-44A0-BA0B-DE63E7EF666A}" srcOrd="0" destOrd="0" presId="urn:microsoft.com/office/officeart/2008/layout/LinedList"/>
    <dgm:cxn modelId="{78C156D9-5578-4194-BD88-E621DF37EE34}" type="presParOf" srcId="{BA908577-75CB-44E6-A7A8-E01533889E01}" destId="{21CE4484-1164-4B6B-9AE8-83A349E19865}" srcOrd="1" destOrd="0" presId="urn:microsoft.com/office/officeart/2008/layout/LinedList"/>
    <dgm:cxn modelId="{ED5E6C46-51CB-4A1D-AA9D-9D0EC388938F}" type="presParOf" srcId="{BA908577-75CB-44E6-A7A8-E01533889E01}" destId="{BE170F57-7749-4DC4-8A12-89FFDB9278BB}" srcOrd="2" destOrd="0" presId="urn:microsoft.com/office/officeart/2008/layout/LinedList"/>
    <dgm:cxn modelId="{35798733-B6F4-4E0D-9D18-F85D88827753}" type="presParOf" srcId="{D0276129-A434-4D85-8286-B23DA2EE19C4}" destId="{0CCBE757-BDFD-46C7-A3C8-873A960CAAD8}" srcOrd="2" destOrd="0" presId="urn:microsoft.com/office/officeart/2008/layout/LinedList"/>
    <dgm:cxn modelId="{7BE7F19E-3543-434E-BF40-BBF8F53A463A}" type="presParOf" srcId="{D0276129-A434-4D85-8286-B23DA2EE19C4}" destId="{A07339B5-DA86-4C53-8E1D-82D894C30569}" srcOrd="3" destOrd="0" presId="urn:microsoft.com/office/officeart/2008/layout/LinedList"/>
    <dgm:cxn modelId="{49633707-9450-4EC9-9C7E-C0E1148A3A90}" type="presParOf" srcId="{D0276129-A434-4D85-8286-B23DA2EE19C4}" destId="{2536E7E1-3785-4DC7-8D50-5F58F9A7B566}" srcOrd="4" destOrd="0" presId="urn:microsoft.com/office/officeart/2008/layout/LinedList"/>
    <dgm:cxn modelId="{7F232988-6A7F-443A-AAD1-7F6C0CB08162}" type="presParOf" srcId="{2536E7E1-3785-4DC7-8D50-5F58F9A7B566}" destId="{0FCA8CCD-3129-462F-B9F5-E6A5EE0D416F}" srcOrd="0" destOrd="0" presId="urn:microsoft.com/office/officeart/2008/layout/LinedList"/>
    <dgm:cxn modelId="{49AC6837-ECBE-4C2D-A934-98ADC15B4732}" type="presParOf" srcId="{2536E7E1-3785-4DC7-8D50-5F58F9A7B566}" destId="{5FF5E139-8B77-4AFB-94AB-27F7E1EAC250}" srcOrd="1" destOrd="0" presId="urn:microsoft.com/office/officeart/2008/layout/LinedList"/>
    <dgm:cxn modelId="{C80351B8-1E72-4ECE-BD22-651DAD7A06F5}" type="presParOf" srcId="{2536E7E1-3785-4DC7-8D50-5F58F9A7B566}" destId="{4E03CD30-CF4E-400F-8265-41534E05B2B8}" srcOrd="2" destOrd="0" presId="urn:microsoft.com/office/officeart/2008/layout/LinedList"/>
    <dgm:cxn modelId="{B009D36D-5B9C-4B29-8CE2-4242F2EA88E8}" type="presParOf" srcId="{D0276129-A434-4D85-8286-B23DA2EE19C4}" destId="{8A7D00AD-2665-4BDC-A272-D05775BBE682}" srcOrd="5" destOrd="0" presId="urn:microsoft.com/office/officeart/2008/layout/LinedList"/>
    <dgm:cxn modelId="{4A98E9D5-EA86-41B7-9174-B8E415C397EE}" type="presParOf" srcId="{D0276129-A434-4D85-8286-B23DA2EE19C4}" destId="{FDBDCA21-6651-4E63-91D8-4E2660C3D4D0}" srcOrd="6" destOrd="0" presId="urn:microsoft.com/office/officeart/2008/layout/LinedList"/>
    <dgm:cxn modelId="{878B2C8E-4210-4379-9C13-D015CF09DFCE}" type="presParOf" srcId="{2ACF678B-46EB-4800-BA68-D4B39192F4C2}" destId="{F41641C9-1C4A-4F4B-9D3E-B481763B9262}" srcOrd="4" destOrd="0" presId="urn:microsoft.com/office/officeart/2008/layout/LinedList"/>
    <dgm:cxn modelId="{F3EE8E47-24B8-4718-BDC6-EF2ECBA812CE}" type="presParOf" srcId="{2ACF678B-46EB-4800-BA68-D4B39192F4C2}" destId="{375CCF03-FAB9-4915-B7B7-8EFE699DF8B1}" srcOrd="5" destOrd="0" presId="urn:microsoft.com/office/officeart/2008/layout/LinedList"/>
    <dgm:cxn modelId="{46294F28-7E6C-4075-9257-F43962D89579}" type="presParOf" srcId="{375CCF03-FAB9-4915-B7B7-8EFE699DF8B1}" destId="{8A3D6D2C-B282-4C09-A4D9-33A826A23DCD}" srcOrd="0" destOrd="0" presId="urn:microsoft.com/office/officeart/2008/layout/LinedList"/>
    <dgm:cxn modelId="{6F935C1E-C3EA-48C2-A0D4-BC2A10D38F33}" type="presParOf" srcId="{375CCF03-FAB9-4915-B7B7-8EFE699DF8B1}" destId="{9DADD14C-B61B-4EDA-853B-E430E69AD705}" srcOrd="1" destOrd="0" presId="urn:microsoft.com/office/officeart/2008/layout/LinedList"/>
    <dgm:cxn modelId="{A71E6B28-D8A4-4703-9379-17FDB91DD7F2}" type="presParOf" srcId="{9DADD14C-B61B-4EDA-853B-E430E69AD705}" destId="{24F6C4B1-D023-4601-8D33-C0D30AFD9726}" srcOrd="0" destOrd="0" presId="urn:microsoft.com/office/officeart/2008/layout/LinedList"/>
    <dgm:cxn modelId="{E22F49B4-FF5E-46CB-ADA0-29AE25A7D76A}" type="presParOf" srcId="{9DADD14C-B61B-4EDA-853B-E430E69AD705}" destId="{958CAAAA-0414-44E7-9626-D24C369974ED}" srcOrd="1" destOrd="0" presId="urn:microsoft.com/office/officeart/2008/layout/LinedList"/>
    <dgm:cxn modelId="{D7439CF6-F9C0-4105-97B1-51FD9B9B1D3E}" type="presParOf" srcId="{958CAAAA-0414-44E7-9626-D24C369974ED}" destId="{690CCFD9-F052-4241-BFBC-1A479747BD2A}" srcOrd="0" destOrd="0" presId="urn:microsoft.com/office/officeart/2008/layout/LinedList"/>
    <dgm:cxn modelId="{3440C9F5-85DD-4A55-8295-5EFC495C072B}" type="presParOf" srcId="{958CAAAA-0414-44E7-9626-D24C369974ED}" destId="{13C3E441-31BC-4C8B-A357-C7CEBB9BB306}" srcOrd="1" destOrd="0" presId="urn:microsoft.com/office/officeart/2008/layout/LinedList"/>
    <dgm:cxn modelId="{D9BA2E81-9132-4D3F-956B-8DE069FA122D}" type="presParOf" srcId="{958CAAAA-0414-44E7-9626-D24C369974ED}" destId="{BB353043-A460-4E2C-A32D-164973733E8A}" srcOrd="2" destOrd="0" presId="urn:microsoft.com/office/officeart/2008/layout/LinedList"/>
    <dgm:cxn modelId="{DD202BE8-D4C7-4588-83BB-9467ED907F1F}" type="presParOf" srcId="{9DADD14C-B61B-4EDA-853B-E430E69AD705}" destId="{D68AFCD8-C7C2-420D-89A2-44F3895C809E}" srcOrd="2" destOrd="0" presId="urn:microsoft.com/office/officeart/2008/layout/LinedList"/>
    <dgm:cxn modelId="{4C15DFBE-AE54-40AF-9ACD-F53EC3CE32AB}" type="presParOf" srcId="{9DADD14C-B61B-4EDA-853B-E430E69AD705}" destId="{EB76DF1E-BECB-4CBC-A3EB-B9D5AF062F01}" srcOrd="3" destOrd="0" presId="urn:microsoft.com/office/officeart/2008/layout/LinedList"/>
    <dgm:cxn modelId="{E824260E-0B22-4D2F-A761-0714BD1451EE}" type="presParOf" srcId="{9DADD14C-B61B-4EDA-853B-E430E69AD705}" destId="{2B17BC90-A0BC-4B82-B17E-6D0C83834145}" srcOrd="4" destOrd="0" presId="urn:microsoft.com/office/officeart/2008/layout/LinedList"/>
    <dgm:cxn modelId="{7E35C342-1C4E-4160-A71A-8E609D46C920}" type="presParOf" srcId="{2B17BC90-A0BC-4B82-B17E-6D0C83834145}" destId="{3B28FD5D-476F-4D5A-AA0F-5B48DCA32E3C}" srcOrd="0" destOrd="0" presId="urn:microsoft.com/office/officeart/2008/layout/LinedList"/>
    <dgm:cxn modelId="{F0E124CF-557D-45A6-80F9-D40863D87A10}" type="presParOf" srcId="{2B17BC90-A0BC-4B82-B17E-6D0C83834145}" destId="{AFD7DA15-11BB-42A9-9B55-53AB185F13FD}" srcOrd="1" destOrd="0" presId="urn:microsoft.com/office/officeart/2008/layout/LinedList"/>
    <dgm:cxn modelId="{F94E8C7C-EFFD-4260-928B-20C0ECCBB56D}" type="presParOf" srcId="{2B17BC90-A0BC-4B82-B17E-6D0C83834145}" destId="{54709315-FC79-477A-9319-BB514A29592C}" srcOrd="2" destOrd="0" presId="urn:microsoft.com/office/officeart/2008/layout/LinedList"/>
    <dgm:cxn modelId="{3C5B668A-E06B-4D77-A546-1EB1A0736174}" type="presParOf" srcId="{9DADD14C-B61B-4EDA-853B-E430E69AD705}" destId="{48150E07-2029-4B7B-9E3B-E6732F90C164}" srcOrd="5" destOrd="0" presId="urn:microsoft.com/office/officeart/2008/layout/LinedList"/>
    <dgm:cxn modelId="{AB65DF53-8610-4FD2-973F-1C1E92318AF6}" type="presParOf" srcId="{9DADD14C-B61B-4EDA-853B-E430E69AD705}" destId="{16A1524F-8AD8-4F70-A80C-507BA8BBE788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DA9A0B-0984-406F-835F-ACBF0D8841C2}">
      <dsp:nvSpPr>
        <dsp:cNvPr id="0" name=""/>
        <dsp:cNvSpPr/>
      </dsp:nvSpPr>
      <dsp:spPr>
        <a:xfrm>
          <a:off x="0" y="2421"/>
          <a:ext cx="7773012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A6EB09B-CC3B-4FE9-91D8-418B01A1728D}">
      <dsp:nvSpPr>
        <dsp:cNvPr id="0" name=""/>
        <dsp:cNvSpPr/>
      </dsp:nvSpPr>
      <dsp:spPr>
        <a:xfrm>
          <a:off x="0" y="2421"/>
          <a:ext cx="1554602" cy="1651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项目 总结</a:t>
          </a:r>
        </a:p>
      </dsp:txBody>
      <dsp:txXfrm>
        <a:off x="0" y="2421"/>
        <a:ext cx="1554602" cy="1651561"/>
      </dsp:txXfrm>
    </dsp:sp>
    <dsp:sp modelId="{9E0FBEFE-8145-46D7-87FC-057B84872E84}">
      <dsp:nvSpPr>
        <dsp:cNvPr id="0" name=""/>
        <dsp:cNvSpPr/>
      </dsp:nvSpPr>
      <dsp:spPr>
        <a:xfrm>
          <a:off x="1671197" y="40807"/>
          <a:ext cx="6101814" cy="767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2700" b="0" i="0" kern="1200" dirty="0"/>
            <a:t>完成核心功能，解决人工字幕痛点</a:t>
          </a:r>
          <a:endParaRPr lang="zh-CN" altLang="en-US" sz="2700" kern="1200" dirty="0"/>
        </a:p>
      </dsp:txBody>
      <dsp:txXfrm>
        <a:off x="1671197" y="40807"/>
        <a:ext cx="6101814" cy="767718"/>
      </dsp:txXfrm>
    </dsp:sp>
    <dsp:sp modelId="{59EB99FE-405B-407D-9932-94C02A2B4C55}">
      <dsp:nvSpPr>
        <dsp:cNvPr id="0" name=""/>
        <dsp:cNvSpPr/>
      </dsp:nvSpPr>
      <dsp:spPr>
        <a:xfrm>
          <a:off x="1554602" y="808525"/>
          <a:ext cx="6218409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F8EB9A34-FE71-475D-B554-A39FF8863575}">
      <dsp:nvSpPr>
        <dsp:cNvPr id="0" name=""/>
        <dsp:cNvSpPr/>
      </dsp:nvSpPr>
      <dsp:spPr>
        <a:xfrm>
          <a:off x="1671197" y="846911"/>
          <a:ext cx="6101814" cy="767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2700" b="0" i="0" kern="1200" dirty="0"/>
            <a:t>创新性实现多说话人标记</a:t>
          </a:r>
          <a:endParaRPr lang="zh-CN" altLang="en-US" sz="2700" kern="1200" dirty="0"/>
        </a:p>
      </dsp:txBody>
      <dsp:txXfrm>
        <a:off x="1671197" y="846911"/>
        <a:ext cx="6101814" cy="767718"/>
      </dsp:txXfrm>
    </dsp:sp>
    <dsp:sp modelId="{D57FD472-D32B-4A91-9103-DA8CFADDF810}">
      <dsp:nvSpPr>
        <dsp:cNvPr id="0" name=""/>
        <dsp:cNvSpPr/>
      </dsp:nvSpPr>
      <dsp:spPr>
        <a:xfrm>
          <a:off x="1554602" y="1614629"/>
          <a:ext cx="6218409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AA5F7A6A-0E95-4ABE-9CB2-BB8AA2AC4050}">
      <dsp:nvSpPr>
        <dsp:cNvPr id="0" name=""/>
        <dsp:cNvSpPr/>
      </dsp:nvSpPr>
      <dsp:spPr>
        <a:xfrm>
          <a:off x="0" y="1653983"/>
          <a:ext cx="7773012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C76916E-3B7B-4C6F-9ED1-56F7A3482ECA}">
      <dsp:nvSpPr>
        <dsp:cNvPr id="0" name=""/>
        <dsp:cNvSpPr/>
      </dsp:nvSpPr>
      <dsp:spPr>
        <a:xfrm>
          <a:off x="0" y="1653983"/>
          <a:ext cx="1554602" cy="1651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b="1" i="0" kern="1200" dirty="0"/>
            <a:t>当前不足</a:t>
          </a:r>
          <a:endParaRPr lang="zh-CN" altLang="en-US" sz="3400" kern="1200" dirty="0"/>
        </a:p>
      </dsp:txBody>
      <dsp:txXfrm>
        <a:off x="0" y="1653983"/>
        <a:ext cx="1554602" cy="1651561"/>
      </dsp:txXfrm>
    </dsp:sp>
    <dsp:sp modelId="{21CE4484-1164-4B6B-9AE8-83A349E19865}">
      <dsp:nvSpPr>
        <dsp:cNvPr id="0" name=""/>
        <dsp:cNvSpPr/>
      </dsp:nvSpPr>
      <dsp:spPr>
        <a:xfrm>
          <a:off x="1671197" y="1692369"/>
          <a:ext cx="6101814" cy="767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2700" b="0" i="0" kern="1200" dirty="0"/>
            <a:t>说话人识别精度依赖音频质量</a:t>
          </a:r>
          <a:endParaRPr lang="zh-CN" altLang="en-US" sz="2700" kern="1200" dirty="0"/>
        </a:p>
      </dsp:txBody>
      <dsp:txXfrm>
        <a:off x="1671197" y="1692369"/>
        <a:ext cx="6101814" cy="767718"/>
      </dsp:txXfrm>
    </dsp:sp>
    <dsp:sp modelId="{0CCBE757-BDFD-46C7-A3C8-873A960CAAD8}">
      <dsp:nvSpPr>
        <dsp:cNvPr id="0" name=""/>
        <dsp:cNvSpPr/>
      </dsp:nvSpPr>
      <dsp:spPr>
        <a:xfrm>
          <a:off x="1554602" y="2460087"/>
          <a:ext cx="6218409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5FF5E139-8B77-4AFB-94AB-27F7E1EAC250}">
      <dsp:nvSpPr>
        <dsp:cNvPr id="0" name=""/>
        <dsp:cNvSpPr/>
      </dsp:nvSpPr>
      <dsp:spPr>
        <a:xfrm>
          <a:off x="1671197" y="2498473"/>
          <a:ext cx="6101814" cy="767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2700" b="0" i="0" kern="1200" dirty="0"/>
            <a:t>复杂场景（如多人重叠）需优化</a:t>
          </a:r>
          <a:endParaRPr lang="zh-CN" altLang="en-US" sz="2700" kern="1200" dirty="0"/>
        </a:p>
      </dsp:txBody>
      <dsp:txXfrm>
        <a:off x="1671197" y="2498473"/>
        <a:ext cx="6101814" cy="767718"/>
      </dsp:txXfrm>
    </dsp:sp>
    <dsp:sp modelId="{8A7D00AD-2665-4BDC-A272-D05775BBE682}">
      <dsp:nvSpPr>
        <dsp:cNvPr id="0" name=""/>
        <dsp:cNvSpPr/>
      </dsp:nvSpPr>
      <dsp:spPr>
        <a:xfrm>
          <a:off x="1554602" y="3266191"/>
          <a:ext cx="6218409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F41641C9-1C4A-4F4B-9D3E-B481763B9262}">
      <dsp:nvSpPr>
        <dsp:cNvPr id="0" name=""/>
        <dsp:cNvSpPr/>
      </dsp:nvSpPr>
      <dsp:spPr>
        <a:xfrm>
          <a:off x="0" y="3305544"/>
          <a:ext cx="7773012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A3D6D2C-B282-4C09-A4D9-33A826A23DCD}">
      <dsp:nvSpPr>
        <dsp:cNvPr id="0" name=""/>
        <dsp:cNvSpPr/>
      </dsp:nvSpPr>
      <dsp:spPr>
        <a:xfrm>
          <a:off x="0" y="3305544"/>
          <a:ext cx="1554602" cy="1651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b="1" i="0" kern="1200" dirty="0"/>
            <a:t>未来计划</a:t>
          </a:r>
          <a:endParaRPr lang="zh-CN" altLang="en-US" sz="3400" kern="1200" dirty="0"/>
        </a:p>
      </dsp:txBody>
      <dsp:txXfrm>
        <a:off x="0" y="3305544"/>
        <a:ext cx="1554602" cy="1651561"/>
      </dsp:txXfrm>
    </dsp:sp>
    <dsp:sp modelId="{13C3E441-31BC-4C8B-A357-C7CEBB9BB306}">
      <dsp:nvSpPr>
        <dsp:cNvPr id="0" name=""/>
        <dsp:cNvSpPr/>
      </dsp:nvSpPr>
      <dsp:spPr>
        <a:xfrm>
          <a:off x="1671197" y="3343930"/>
          <a:ext cx="6101814" cy="767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2700" b="0" i="0" kern="1200" dirty="0"/>
            <a:t>集成更强大模型（如</a:t>
          </a:r>
          <a:r>
            <a:rPr lang="en-US" altLang="zh-CN" sz="2700" b="0" i="0" kern="1200" dirty="0"/>
            <a:t>VITS</a:t>
          </a:r>
          <a:r>
            <a:rPr lang="zh-CN" altLang="en-US" sz="2700" b="0" i="0" kern="1200" dirty="0"/>
            <a:t>语音合成）</a:t>
          </a:r>
          <a:endParaRPr lang="zh-CN" altLang="en-US" sz="2700" kern="1200" dirty="0"/>
        </a:p>
      </dsp:txBody>
      <dsp:txXfrm>
        <a:off x="1671197" y="3343930"/>
        <a:ext cx="6101814" cy="767718"/>
      </dsp:txXfrm>
    </dsp:sp>
    <dsp:sp modelId="{D68AFCD8-C7C2-420D-89A2-44F3895C809E}">
      <dsp:nvSpPr>
        <dsp:cNvPr id="0" name=""/>
        <dsp:cNvSpPr/>
      </dsp:nvSpPr>
      <dsp:spPr>
        <a:xfrm>
          <a:off x="1554602" y="4111648"/>
          <a:ext cx="6218409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AFD7DA15-11BB-42A9-9B55-53AB185F13FD}">
      <dsp:nvSpPr>
        <dsp:cNvPr id="0" name=""/>
        <dsp:cNvSpPr/>
      </dsp:nvSpPr>
      <dsp:spPr>
        <a:xfrm>
          <a:off x="1671197" y="4150034"/>
          <a:ext cx="6101814" cy="767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CN" altLang="en-US" sz="2700" b="0" i="0" kern="1200" dirty="0"/>
            <a:t>开发云端</a:t>
          </a:r>
          <a:r>
            <a:rPr lang="en-US" altLang="zh-CN" sz="2700" b="0" i="0" kern="1200" dirty="0"/>
            <a:t>API</a:t>
          </a:r>
          <a:r>
            <a:rPr lang="zh-CN" altLang="en-US" sz="2700" b="0" i="0" kern="1200" dirty="0"/>
            <a:t>支持批量处理</a:t>
          </a:r>
          <a:endParaRPr lang="zh-CN" altLang="en-US" sz="2700" kern="1200" dirty="0"/>
        </a:p>
      </dsp:txBody>
      <dsp:txXfrm>
        <a:off x="1671197" y="4150034"/>
        <a:ext cx="6101814" cy="767718"/>
      </dsp:txXfrm>
    </dsp:sp>
    <dsp:sp modelId="{48150E07-2029-4B7B-9E3B-E6732F90C164}">
      <dsp:nvSpPr>
        <dsp:cNvPr id="0" name=""/>
        <dsp:cNvSpPr/>
      </dsp:nvSpPr>
      <dsp:spPr>
        <a:xfrm>
          <a:off x="1554602" y="4917752"/>
          <a:ext cx="6218409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7E9FB1-9CE7-424C-9066-EDC65E2AD646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0DE7EC-E8C7-4CC2-868C-776C897D16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SG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689EBF-75C4-4EE4-BF83-56F40D5107F4}" type="datetimeFigureOut">
              <a:rPr lang="zh-SG" altLang="en-US" smtClean="0"/>
              <a:t>10/7/2025</a:t>
            </a:fld>
            <a:endParaRPr lang="zh-SG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SG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SG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AB93CE-5124-4277-BBE8-F7735A1952C7}" type="slidenum">
              <a:rPr lang="zh-SG" altLang="en-US" smtClean="0"/>
              <a:t>‹#›</a:t>
            </a:fld>
            <a:endParaRPr lang="zh-SG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12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14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3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4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5</a:t>
            </a:fld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2327073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6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7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8</a:t>
            </a:fld>
            <a:endParaRPr lang="zh-SG" altLang="en-US"/>
          </a:p>
        </p:txBody>
      </p:sp>
    </p:spTree>
    <p:extLst>
      <p:ext uri="{BB962C8B-B14F-4D97-AF65-F5344CB8AC3E}">
        <p14:creationId xmlns:p14="http://schemas.microsoft.com/office/powerpoint/2010/main" val="2845583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9</a:t>
            </a:fld>
            <a:endParaRPr lang="zh-SG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AB93CE-5124-4277-BBE8-F7735A1952C7}" type="slidenum">
              <a:rPr lang="zh-SG" altLang="en-US" smtClean="0"/>
              <a:t>11</a:t>
            </a:fld>
            <a:endParaRPr lang="zh-SG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绿色的叶子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" b="15992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-26635" y="-5137"/>
            <a:ext cx="12245271" cy="6868275"/>
            <a:chOff x="-1" y="0"/>
            <a:chExt cx="12245271" cy="6868275"/>
          </a:xfrm>
        </p:grpSpPr>
        <p:sp>
          <p:nvSpPr>
            <p:cNvPr id="22" name="任意多边形: 形状 21"/>
            <p:cNvSpPr/>
            <p:nvPr userDrawn="1">
              <p:custDataLst>
                <p:tags r:id="rId1"/>
              </p:custDataLst>
            </p:nvPr>
          </p:nvSpPr>
          <p:spPr>
            <a:xfrm flipH="1">
              <a:off x="-1" y="5137"/>
              <a:ext cx="9173817" cy="6858000"/>
            </a:xfrm>
            <a:custGeom>
              <a:avLst/>
              <a:gdLst>
                <a:gd name="connsiteX0" fmla="*/ 9215065 w 9215065"/>
                <a:gd name="connsiteY0" fmla="*/ 0 h 6858000"/>
                <a:gd name="connsiteX1" fmla="*/ 0 w 9215065"/>
                <a:gd name="connsiteY1" fmla="*/ 0 h 6858000"/>
                <a:gd name="connsiteX2" fmla="*/ 1149654 w 9215065"/>
                <a:gd name="connsiteY2" fmla="*/ 6858000 h 6858000"/>
                <a:gd name="connsiteX3" fmla="*/ 9215065 w 9215065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15065" h="6858000">
                  <a:moveTo>
                    <a:pt x="9215065" y="0"/>
                  </a:moveTo>
                  <a:lnTo>
                    <a:pt x="0" y="0"/>
                  </a:lnTo>
                  <a:lnTo>
                    <a:pt x="1149654" y="6858000"/>
                  </a:lnTo>
                  <a:lnTo>
                    <a:pt x="9215065" y="6858000"/>
                  </a:lnTo>
                  <a:close/>
                </a:path>
              </a:pathLst>
            </a:custGeom>
            <a:solidFill>
              <a:schemeClr val="bg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任意多边形: 形状 16"/>
            <p:cNvSpPr/>
            <p:nvPr userDrawn="1">
              <p:custDataLst>
                <p:tags r:id="rId2"/>
              </p:custDataLst>
            </p:nvPr>
          </p:nvSpPr>
          <p:spPr>
            <a:xfrm flipH="1">
              <a:off x="8004747" y="0"/>
              <a:ext cx="4240523" cy="6868275"/>
            </a:xfrm>
            <a:custGeom>
              <a:avLst/>
              <a:gdLst>
                <a:gd name="connsiteX0" fmla="*/ 0 w 5083169"/>
                <a:gd name="connsiteY0" fmla="*/ 0 h 6846828"/>
                <a:gd name="connsiteX1" fmla="*/ 3527537 w 5083169"/>
                <a:gd name="connsiteY1" fmla="*/ 0 h 6846828"/>
                <a:gd name="connsiteX2" fmla="*/ 5083169 w 5083169"/>
                <a:gd name="connsiteY2" fmla="*/ 6846828 h 6846828"/>
                <a:gd name="connsiteX3" fmla="*/ 0 w 5083169"/>
                <a:gd name="connsiteY3" fmla="*/ 6846828 h 6846828"/>
                <a:gd name="connsiteX0-1" fmla="*/ 0 w 4867882"/>
                <a:gd name="connsiteY0-2" fmla="*/ 0 h 6857103"/>
                <a:gd name="connsiteX1-3" fmla="*/ 3527537 w 4867882"/>
                <a:gd name="connsiteY1-4" fmla="*/ 0 h 6857103"/>
                <a:gd name="connsiteX2-5" fmla="*/ 4867882 w 4867882"/>
                <a:gd name="connsiteY2-6" fmla="*/ 6857103 h 6857103"/>
                <a:gd name="connsiteX3-7" fmla="*/ 0 w 4867882"/>
                <a:gd name="connsiteY3-8" fmla="*/ 6846828 h 6857103"/>
                <a:gd name="connsiteX4" fmla="*/ 0 w 4867882"/>
                <a:gd name="connsiteY4" fmla="*/ 0 h 685710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" y="connsiteY4"/>
                </a:cxn>
              </a:cxnLst>
              <a:rect l="l" t="t" r="r" b="b"/>
              <a:pathLst>
                <a:path w="4867882" h="6857103">
                  <a:moveTo>
                    <a:pt x="0" y="0"/>
                  </a:moveTo>
                  <a:lnTo>
                    <a:pt x="3527537" y="0"/>
                  </a:lnTo>
                  <a:lnTo>
                    <a:pt x="4867882" y="6857103"/>
                  </a:lnTo>
                  <a:lnTo>
                    <a:pt x="0" y="6846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pic>
        <p:nvPicPr>
          <p:cNvPr id="43" name="图片 42" descr="绿色的叶子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" t="7870" r="2895" b="23862"/>
          <a:stretch>
            <a:fillRect/>
          </a:stretch>
        </p:blipFill>
        <p:spPr>
          <a:xfrm>
            <a:off x="376027" y="655081"/>
            <a:ext cx="11482939" cy="5573027"/>
          </a:xfrm>
          <a:custGeom>
            <a:avLst/>
            <a:gdLst>
              <a:gd name="connsiteX0" fmla="*/ 0 w 11482939"/>
              <a:gd name="connsiteY0" fmla="*/ 0 h 5573027"/>
              <a:gd name="connsiteX1" fmla="*/ 11482939 w 11482939"/>
              <a:gd name="connsiteY1" fmla="*/ 0 h 5573027"/>
              <a:gd name="connsiteX2" fmla="*/ 11482939 w 11482939"/>
              <a:gd name="connsiteY2" fmla="*/ 5573027 h 5573027"/>
              <a:gd name="connsiteX3" fmla="*/ 0 w 11482939"/>
              <a:gd name="connsiteY3" fmla="*/ 5573027 h 5573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82939" h="5573027">
                <a:moveTo>
                  <a:pt x="0" y="0"/>
                </a:moveTo>
                <a:lnTo>
                  <a:pt x="11482939" y="0"/>
                </a:lnTo>
                <a:lnTo>
                  <a:pt x="11482939" y="5573027"/>
                </a:lnTo>
                <a:lnTo>
                  <a:pt x="0" y="5573027"/>
                </a:lnTo>
                <a:close/>
              </a:path>
            </a:pathLst>
          </a:custGeom>
        </p:spPr>
      </p:pic>
      <p:grpSp>
        <p:nvGrpSpPr>
          <p:cNvPr id="13" name="组合 12"/>
          <p:cNvGrpSpPr/>
          <p:nvPr userDrawn="1"/>
        </p:nvGrpSpPr>
        <p:grpSpPr>
          <a:xfrm>
            <a:off x="333034" y="629893"/>
            <a:ext cx="11525932" cy="5598215"/>
            <a:chOff x="333034" y="629893"/>
            <a:chExt cx="11525932" cy="5598215"/>
          </a:xfrm>
        </p:grpSpPr>
        <p:grpSp>
          <p:nvGrpSpPr>
            <p:cNvPr id="12" name="组合 11"/>
            <p:cNvGrpSpPr/>
            <p:nvPr userDrawn="1"/>
          </p:nvGrpSpPr>
          <p:grpSpPr>
            <a:xfrm>
              <a:off x="333034" y="629893"/>
              <a:ext cx="11525932" cy="5598215"/>
              <a:chOff x="378745" y="1254695"/>
              <a:chExt cx="11525932" cy="5598215"/>
            </a:xfrm>
          </p:grpSpPr>
          <p:sp>
            <p:nvSpPr>
              <p:cNvPr id="41" name="任意多边形: 形状 40"/>
              <p:cNvSpPr/>
              <p:nvPr/>
            </p:nvSpPr>
            <p:spPr>
              <a:xfrm>
                <a:off x="378745" y="1254695"/>
                <a:ext cx="8729396" cy="5588000"/>
              </a:xfrm>
              <a:custGeom>
                <a:avLst/>
                <a:gdLst>
                  <a:gd name="connsiteX0" fmla="*/ 0 w 8729396"/>
                  <a:gd name="connsiteY0" fmla="*/ 0 h 5588000"/>
                  <a:gd name="connsiteX1" fmla="*/ 8729396 w 8729396"/>
                  <a:gd name="connsiteY1" fmla="*/ 0 h 5588000"/>
                  <a:gd name="connsiteX2" fmla="*/ 7791939 w 8729396"/>
                  <a:gd name="connsiteY2" fmla="*/ 5588000 h 5588000"/>
                  <a:gd name="connsiteX3" fmla="*/ 0 w 8729396"/>
                  <a:gd name="connsiteY3" fmla="*/ 5588000 h 558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29396" h="5588000">
                    <a:moveTo>
                      <a:pt x="0" y="0"/>
                    </a:moveTo>
                    <a:lnTo>
                      <a:pt x="8729396" y="0"/>
                    </a:lnTo>
                    <a:lnTo>
                      <a:pt x="7791939" y="5588000"/>
                    </a:lnTo>
                    <a:lnTo>
                      <a:pt x="0" y="5588000"/>
                    </a:lnTo>
                    <a:close/>
                  </a:path>
                </a:pathLst>
              </a:custGeom>
              <a:solidFill>
                <a:schemeClr val="bg2">
                  <a:alpha val="96000"/>
                </a:schemeClr>
              </a:solidFill>
              <a:ln w="31750"/>
              <a:effectLst>
                <a:outerShdw blurRad="127000" dist="38100" dir="5400000" algn="t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6000" dirty="0">
                  <a:cs typeface="+mn-ea"/>
                  <a:sym typeface="+mn-lt"/>
                </a:endParaRPr>
              </a:p>
            </p:txBody>
          </p:sp>
          <p:sp>
            <p:nvSpPr>
              <p:cNvPr id="20" name="任意多边形: 形状 19"/>
              <p:cNvSpPr/>
              <p:nvPr/>
            </p:nvSpPr>
            <p:spPr>
              <a:xfrm flipH="1">
                <a:off x="8170684" y="1264876"/>
                <a:ext cx="3733993" cy="5588034"/>
              </a:xfrm>
              <a:custGeom>
                <a:avLst/>
                <a:gdLst>
                  <a:gd name="connsiteX0" fmla="*/ 0 w 4456252"/>
                  <a:gd name="connsiteY0" fmla="*/ 5588000 h 5588000"/>
                  <a:gd name="connsiteX1" fmla="*/ 1278410 w 4456252"/>
                  <a:gd name="connsiteY1" fmla="*/ 0 h 5588000"/>
                  <a:gd name="connsiteX2" fmla="*/ 3177842 w 4456252"/>
                  <a:gd name="connsiteY2" fmla="*/ 0 h 5588000"/>
                  <a:gd name="connsiteX3" fmla="*/ 4456252 w 4456252"/>
                  <a:gd name="connsiteY3" fmla="*/ 5588000 h 5588000"/>
                  <a:gd name="connsiteX4" fmla="*/ 0 w 4456252"/>
                  <a:gd name="connsiteY4" fmla="*/ 5588000 h 5588000"/>
                  <a:gd name="connsiteX0-1" fmla="*/ 4456252 w 4547692"/>
                  <a:gd name="connsiteY0-2" fmla="*/ 5588000 h 5679440"/>
                  <a:gd name="connsiteX1-3" fmla="*/ 0 w 4547692"/>
                  <a:gd name="connsiteY1-4" fmla="*/ 5588000 h 5679440"/>
                  <a:gd name="connsiteX2-5" fmla="*/ 1278410 w 4547692"/>
                  <a:gd name="connsiteY2-6" fmla="*/ 0 h 5679440"/>
                  <a:gd name="connsiteX3-7" fmla="*/ 3177842 w 4547692"/>
                  <a:gd name="connsiteY3-8" fmla="*/ 0 h 5679440"/>
                  <a:gd name="connsiteX4-9" fmla="*/ 4547692 w 4547692"/>
                  <a:gd name="connsiteY4-10" fmla="*/ 5679440 h 5679440"/>
                  <a:gd name="connsiteX0-11" fmla="*/ 4456252 w 4456252"/>
                  <a:gd name="connsiteY0-12" fmla="*/ 5588000 h 5588000"/>
                  <a:gd name="connsiteX1-13" fmla="*/ 0 w 4456252"/>
                  <a:gd name="connsiteY1-14" fmla="*/ 5588000 h 5588000"/>
                  <a:gd name="connsiteX2-15" fmla="*/ 1278410 w 4456252"/>
                  <a:gd name="connsiteY2-16" fmla="*/ 0 h 5588000"/>
                  <a:gd name="connsiteX3-17" fmla="*/ 3177842 w 4456252"/>
                  <a:gd name="connsiteY3-18" fmla="*/ 0 h 5588000"/>
                  <a:gd name="connsiteX0-19" fmla="*/ 4503209 w 4503209"/>
                  <a:gd name="connsiteY0-20" fmla="*/ 5588000 h 5588000"/>
                  <a:gd name="connsiteX1-21" fmla="*/ 46957 w 4503209"/>
                  <a:gd name="connsiteY1-22" fmla="*/ 5588000 h 5588000"/>
                  <a:gd name="connsiteX2-23" fmla="*/ 0 w 4503209"/>
                  <a:gd name="connsiteY2-24" fmla="*/ 61645 h 5588000"/>
                  <a:gd name="connsiteX3-25" fmla="*/ 3224799 w 4503209"/>
                  <a:gd name="connsiteY3-26" fmla="*/ 0 h 5588000"/>
                  <a:gd name="connsiteX0-27" fmla="*/ 4503209 w 4503209"/>
                  <a:gd name="connsiteY0-28" fmla="*/ 5588000 h 5588000"/>
                  <a:gd name="connsiteX1-29" fmla="*/ 46957 w 4503209"/>
                  <a:gd name="connsiteY1-30" fmla="*/ 5588000 h 5588000"/>
                  <a:gd name="connsiteX2-31" fmla="*/ 0 w 4503209"/>
                  <a:gd name="connsiteY2-32" fmla="*/ 10275 h 5588000"/>
                  <a:gd name="connsiteX3-33" fmla="*/ 3224799 w 4503209"/>
                  <a:gd name="connsiteY3-34" fmla="*/ 0 h 5588000"/>
                  <a:gd name="connsiteX0-35" fmla="*/ 4311842 w 4311842"/>
                  <a:gd name="connsiteY0-36" fmla="*/ 5588000 h 5588000"/>
                  <a:gd name="connsiteX1-37" fmla="*/ 46957 w 4311842"/>
                  <a:gd name="connsiteY1-38" fmla="*/ 5588000 h 5588000"/>
                  <a:gd name="connsiteX2-39" fmla="*/ 0 w 4311842"/>
                  <a:gd name="connsiteY2-40" fmla="*/ 10275 h 5588000"/>
                  <a:gd name="connsiteX3-41" fmla="*/ 3224799 w 4311842"/>
                  <a:gd name="connsiteY3-42" fmla="*/ 0 h 5588000"/>
                  <a:gd name="connsiteX0-43" fmla="*/ 4265561 w 4265561"/>
                  <a:gd name="connsiteY0-44" fmla="*/ 5588000 h 5588000"/>
                  <a:gd name="connsiteX1-45" fmla="*/ 46957 w 4265561"/>
                  <a:gd name="connsiteY1-46" fmla="*/ 5588000 h 5588000"/>
                  <a:gd name="connsiteX2-47" fmla="*/ 0 w 4265561"/>
                  <a:gd name="connsiteY2-48" fmla="*/ 10275 h 5588000"/>
                  <a:gd name="connsiteX3-49" fmla="*/ 3224799 w 4265561"/>
                  <a:gd name="connsiteY3-50" fmla="*/ 0 h 5588000"/>
                  <a:gd name="connsiteX0-51" fmla="*/ 4265561 w 4265561"/>
                  <a:gd name="connsiteY0-52" fmla="*/ 5588000 h 5588000"/>
                  <a:gd name="connsiteX1-53" fmla="*/ 46957 w 4265561"/>
                  <a:gd name="connsiteY1-54" fmla="*/ 5588000 h 5588000"/>
                  <a:gd name="connsiteX2-55" fmla="*/ 0 w 4265561"/>
                  <a:gd name="connsiteY2-56" fmla="*/ 10275 h 5588000"/>
                  <a:gd name="connsiteX3-57" fmla="*/ 3194641 w 4265561"/>
                  <a:gd name="connsiteY3-58" fmla="*/ 0 h 5588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4265561" h="5588000">
                    <a:moveTo>
                      <a:pt x="4265561" y="5588000"/>
                    </a:moveTo>
                    <a:lnTo>
                      <a:pt x="46957" y="5588000"/>
                    </a:lnTo>
                    <a:lnTo>
                      <a:pt x="0" y="10275"/>
                    </a:lnTo>
                    <a:lnTo>
                      <a:pt x="3194641" y="0"/>
                    </a:lnTo>
                  </a:path>
                </a:pathLst>
              </a:custGeom>
              <a:solidFill>
                <a:schemeClr val="accent1">
                  <a:alpha val="90000"/>
                </a:schemeClr>
              </a:solidFill>
              <a:ln w="317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 flipH="1">
              <a:off x="10572502" y="5800567"/>
              <a:ext cx="966987" cy="152400"/>
              <a:chOff x="9774601" y="5660136"/>
              <a:chExt cx="966987" cy="152400"/>
            </a:xfrm>
          </p:grpSpPr>
          <p:sp>
            <p:nvSpPr>
              <p:cNvPr id="30" name="矩形 29"/>
              <p:cNvSpPr/>
              <p:nvPr/>
            </p:nvSpPr>
            <p:spPr>
              <a:xfrm>
                <a:off x="10046130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10317659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10589188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9774601" y="5660136"/>
                <a:ext cx="152400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34" name="组合 33"/>
            <p:cNvGrpSpPr/>
            <p:nvPr userDrawn="1"/>
          </p:nvGrpSpPr>
          <p:grpSpPr>
            <a:xfrm>
              <a:off x="664749" y="870774"/>
              <a:ext cx="966987" cy="152400"/>
              <a:chOff x="9800002" y="5660136"/>
              <a:chExt cx="966987" cy="152400"/>
            </a:xfrm>
          </p:grpSpPr>
          <p:sp>
            <p:nvSpPr>
              <p:cNvPr id="35" name="矩形 34"/>
              <p:cNvSpPr/>
              <p:nvPr/>
            </p:nvSpPr>
            <p:spPr>
              <a:xfrm>
                <a:off x="10071531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10343060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10614589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矩形 37"/>
              <p:cNvSpPr/>
              <p:nvPr/>
            </p:nvSpPr>
            <p:spPr>
              <a:xfrm>
                <a:off x="9800002" y="5660136"/>
                <a:ext cx="152400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绿色的叶子&#10;&#10;描述已自动生成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" r="82" b="15992"/>
          <a:stretch>
            <a:fillRect/>
          </a:stretch>
        </p:blipFill>
        <p:spPr>
          <a:xfrm>
            <a:off x="-13318" y="1"/>
            <a:ext cx="12208526" cy="6857999"/>
          </a:xfrm>
          <a:prstGeom prst="rect">
            <a:avLst/>
          </a:prstGeom>
        </p:spPr>
      </p:pic>
      <p:sp>
        <p:nvSpPr>
          <p:cNvPr id="14" name="任意多边形: 形状 13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1" name="图片 10" descr="绿色的叶子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40"/>
          <a:stretch>
            <a:fillRect/>
          </a:stretch>
        </p:blipFill>
        <p:spPr>
          <a:xfrm>
            <a:off x="440077" y="406471"/>
            <a:ext cx="11311846" cy="6045058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440077" y="406471"/>
            <a:ext cx="11311846" cy="6045058"/>
          </a:xfrm>
          <a:prstGeom prst="rect">
            <a:avLst/>
          </a:prstGeom>
          <a:solidFill>
            <a:schemeClr val="bg1">
              <a:alpha val="95000"/>
            </a:schemeClr>
          </a:solidFill>
          <a:ln w="0" cap="flat" cmpd="sng" algn="ctr">
            <a:noFill/>
            <a:prstDash val="solid"/>
            <a:miter lim="800000"/>
          </a:ln>
          <a:effectLst>
            <a:outerShdw blurRad="127000" dist="76200" dir="2700000" algn="tl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绿色的叶子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" b="15992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7" name="任意多边形: 形状 6"/>
          <p:cNvSpPr/>
          <p:nvPr>
            <p:custDataLst>
              <p:tags r:id="rId1"/>
            </p:custDataLst>
          </p:nvPr>
        </p:nvSpPr>
        <p:spPr>
          <a:xfrm>
            <a:off x="2783540" y="0"/>
            <a:ext cx="9407061" cy="6858000"/>
          </a:xfrm>
          <a:custGeom>
            <a:avLst/>
            <a:gdLst>
              <a:gd name="connsiteX0" fmla="*/ 0 w 9407061"/>
              <a:gd name="connsiteY0" fmla="*/ 0 h 6858000"/>
              <a:gd name="connsiteX1" fmla="*/ 9407061 w 9407061"/>
              <a:gd name="connsiteY1" fmla="*/ 0 h 6858000"/>
              <a:gd name="connsiteX2" fmla="*/ 9407061 w 9407061"/>
              <a:gd name="connsiteY2" fmla="*/ 6858000 h 6858000"/>
              <a:gd name="connsiteX3" fmla="*/ 0 w 94070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07061" h="6858000">
                <a:moveTo>
                  <a:pt x="0" y="0"/>
                </a:moveTo>
                <a:lnTo>
                  <a:pt x="9407061" y="0"/>
                </a:lnTo>
                <a:lnTo>
                  <a:pt x="94070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任意多边形: 形状 11"/>
          <p:cNvSpPr/>
          <p:nvPr userDrawn="1"/>
        </p:nvSpPr>
        <p:spPr>
          <a:xfrm>
            <a:off x="0" y="0"/>
            <a:ext cx="6949440" cy="6858000"/>
          </a:xfrm>
          <a:custGeom>
            <a:avLst/>
            <a:gdLst>
              <a:gd name="connsiteX0" fmla="*/ 0 w 6949440"/>
              <a:gd name="connsiteY0" fmla="*/ 0 h 6858000"/>
              <a:gd name="connsiteX1" fmla="*/ 5234940 w 6949440"/>
              <a:gd name="connsiteY1" fmla="*/ 0 h 6858000"/>
              <a:gd name="connsiteX2" fmla="*/ 6949440 w 6949440"/>
              <a:gd name="connsiteY2" fmla="*/ 6858000 h 6858000"/>
              <a:gd name="connsiteX3" fmla="*/ 0 w 694944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49440" h="6858000">
                <a:moveTo>
                  <a:pt x="0" y="0"/>
                </a:moveTo>
                <a:lnTo>
                  <a:pt x="5234940" y="0"/>
                </a:lnTo>
                <a:lnTo>
                  <a:pt x="694944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341086" y="359229"/>
            <a:ext cx="11509829" cy="6139543"/>
            <a:chOff x="341086" y="359229"/>
            <a:chExt cx="11509829" cy="6139543"/>
          </a:xfrm>
        </p:grpSpPr>
        <p:sp>
          <p:nvSpPr>
            <p:cNvPr id="11" name="矩形 10"/>
            <p:cNvSpPr/>
            <p:nvPr userDrawn="1"/>
          </p:nvSpPr>
          <p:spPr>
            <a:xfrm>
              <a:off x="341086" y="359229"/>
              <a:ext cx="11509829" cy="6139543"/>
            </a:xfrm>
            <a:prstGeom prst="rect">
              <a:avLst/>
            </a:prstGeom>
            <a:solidFill>
              <a:schemeClr val="bg1">
                <a:alpha val="92000"/>
              </a:schemeClr>
            </a:solidFill>
            <a:ln w="0" cap="flat" cmpd="sng" algn="ctr">
              <a:noFill/>
              <a:prstDash val="solid"/>
              <a:miter lim="800000"/>
            </a:ln>
            <a:effectLst>
              <a:outerShdw blurRad="127000" dist="76200" dir="2700000" algn="tl" rotWithShape="0">
                <a:schemeClr val="accent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组合 13"/>
            <p:cNvGrpSpPr/>
            <p:nvPr userDrawn="1"/>
          </p:nvGrpSpPr>
          <p:grpSpPr>
            <a:xfrm flipH="1">
              <a:off x="10570977" y="6019903"/>
              <a:ext cx="966987" cy="152400"/>
              <a:chOff x="9774601" y="5660136"/>
              <a:chExt cx="966987" cy="152400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10046130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10317659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10589188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9774601" y="5660136"/>
                <a:ext cx="152400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" name="标题 15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80771" y="606890"/>
            <a:ext cx="4813123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>
            <a:lvl1pPr>
              <a:defRPr lang="zh-CN" altLang="en-US" sz="2800" dirty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635052" y="631428"/>
            <a:ext cx="45719" cy="3928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绿色的叶子&#10;&#10;描述已自动生成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" b="15992"/>
          <a:stretch>
            <a:fillRect/>
          </a:stretch>
        </p:blipFill>
        <p:spPr>
          <a:xfrm>
            <a:off x="-12700" y="1"/>
            <a:ext cx="12204700" cy="6857999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矩形 6"/>
            <p:cNvSpPr/>
            <p:nvPr>
              <p:custDataLst>
                <p:tags r:id="rId1"/>
              </p:custDataLst>
            </p:nvPr>
          </p:nvSpPr>
          <p:spPr>
            <a:xfrm>
              <a:off x="6096000" y="0"/>
              <a:ext cx="6096000" cy="6858000"/>
            </a:xfrm>
            <a:prstGeom prst="rect">
              <a:avLst/>
            </a:prstGeom>
            <a:solidFill>
              <a:schemeClr val="bg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矩形 11"/>
            <p:cNvSpPr/>
            <p:nvPr userDrawn="1"/>
          </p:nvSpPr>
          <p:spPr>
            <a:xfrm>
              <a:off x="0" y="0"/>
              <a:ext cx="6096000" cy="6858000"/>
            </a:xfrm>
            <a:prstGeom prst="rect">
              <a:avLst/>
            </a:prstGeom>
            <a:solidFill>
              <a:schemeClr val="accent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420431" y="395239"/>
            <a:ext cx="11351138" cy="6067522"/>
          </a:xfrm>
          <a:prstGeom prst="rect">
            <a:avLst/>
          </a:prstGeom>
          <a:solidFill>
            <a:schemeClr val="bg1">
              <a:alpha val="92000"/>
            </a:schemeClr>
          </a:solidFill>
          <a:ln w="0" cap="flat" cmpd="sng" algn="ctr">
            <a:noFill/>
            <a:prstDash val="solid"/>
            <a:miter lim="800000"/>
          </a:ln>
          <a:effectLst>
            <a:outerShdw blurRad="127000" dist="76200" dir="2700000" algn="tl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 flipH="1">
            <a:off x="10241326" y="5715501"/>
            <a:ext cx="966987" cy="152400"/>
            <a:chOff x="9774601" y="5660136"/>
            <a:chExt cx="966987" cy="152400"/>
          </a:xfrm>
        </p:grpSpPr>
        <p:sp>
          <p:nvSpPr>
            <p:cNvPr id="18" name="矩形 17"/>
            <p:cNvSpPr/>
            <p:nvPr/>
          </p:nvSpPr>
          <p:spPr>
            <a:xfrm>
              <a:off x="10046130" y="5660136"/>
              <a:ext cx="152400" cy="1524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10317659" y="5660136"/>
              <a:ext cx="152400" cy="1524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10589188" y="5660136"/>
              <a:ext cx="152400" cy="1524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9774601" y="5660136"/>
              <a:ext cx="152400" cy="152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任意多边形: 形状 22"/>
          <p:cNvSpPr/>
          <p:nvPr userDrawn="1"/>
        </p:nvSpPr>
        <p:spPr>
          <a:xfrm>
            <a:off x="1029903" y="1645921"/>
            <a:ext cx="10178410" cy="3474720"/>
          </a:xfrm>
          <a:custGeom>
            <a:avLst/>
            <a:gdLst>
              <a:gd name="connsiteX0" fmla="*/ 0 w 10195560"/>
              <a:gd name="connsiteY0" fmla="*/ 0 h 3474720"/>
              <a:gd name="connsiteX1" fmla="*/ 10195560 w 10195560"/>
              <a:gd name="connsiteY1" fmla="*/ 0 h 3474720"/>
              <a:gd name="connsiteX2" fmla="*/ 10195560 w 10195560"/>
              <a:gd name="connsiteY2" fmla="*/ 1530157 h 3474720"/>
              <a:gd name="connsiteX3" fmla="*/ 9838314 w 10195560"/>
              <a:gd name="connsiteY3" fmla="*/ 1737360 h 3474720"/>
              <a:gd name="connsiteX4" fmla="*/ 10195560 w 10195560"/>
              <a:gd name="connsiteY4" fmla="*/ 1944562 h 3474720"/>
              <a:gd name="connsiteX5" fmla="*/ 10195560 w 10195560"/>
              <a:gd name="connsiteY5" fmla="*/ 3474720 h 3474720"/>
              <a:gd name="connsiteX6" fmla="*/ 0 w 10195560"/>
              <a:gd name="connsiteY6" fmla="*/ 3474720 h 347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95560" h="3474720">
                <a:moveTo>
                  <a:pt x="0" y="0"/>
                </a:moveTo>
                <a:lnTo>
                  <a:pt x="10195560" y="0"/>
                </a:lnTo>
                <a:lnTo>
                  <a:pt x="10195560" y="1530157"/>
                </a:lnTo>
                <a:lnTo>
                  <a:pt x="9838314" y="1737360"/>
                </a:lnTo>
                <a:lnTo>
                  <a:pt x="10195560" y="1944562"/>
                </a:lnTo>
                <a:lnTo>
                  <a:pt x="10195560" y="3474720"/>
                </a:lnTo>
                <a:lnTo>
                  <a:pt x="0" y="34747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/>
            <a:endParaRPr lang="zh-CN" altLang="en-US" sz="1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3Column_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形状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4153012" y="182445"/>
            <a:ext cx="2259871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440603" y="759873"/>
            <a:ext cx="1657138" cy="44026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65" b="0" i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 hasCustomPrompt="1"/>
          </p:nvPr>
        </p:nvSpPr>
        <p:spPr>
          <a:xfrm>
            <a:off x="440603" y="1490309"/>
            <a:ext cx="1657138" cy="46078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2377999" y="182445"/>
            <a:ext cx="1494754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7" hasCustomPrompt="1"/>
          </p:nvPr>
        </p:nvSpPr>
        <p:spPr>
          <a:xfrm>
            <a:off x="2378000" y="759876"/>
            <a:ext cx="1494754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1.xml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3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90170" tIns="46990" rIns="90170" bIns="46990" rtlCol="0">
            <a:sp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9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0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1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矩形 6" hidden="1"/>
          <p:cNvSpPr/>
          <p:nvPr>
            <p:custDataLst>
              <p:tags r:id="rId1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7" Type="http://schemas.openxmlformats.org/officeDocument/2006/relationships/notesSlide" Target="../notesSlides/notesSlide11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30.xml"/><Relationship Id="rId4" Type="http://schemas.openxmlformats.org/officeDocument/2006/relationships/tags" Target="../tags/tag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2.xml"/><Relationship Id="rId3" Type="http://schemas.openxmlformats.org/officeDocument/2006/relationships/tags" Target="../tags/tag17.xml"/><Relationship Id="rId7" Type="http://schemas.openxmlformats.org/officeDocument/2006/relationships/tags" Target="../tags/tag21.xml"/><Relationship Id="rId12" Type="http://schemas.openxmlformats.org/officeDocument/2006/relationships/notesSlide" Target="../notesSlides/notesSlide3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19.xml"/><Relationship Id="rId10" Type="http://schemas.openxmlformats.org/officeDocument/2006/relationships/tags" Target="../tags/tag24.xml"/><Relationship Id="rId4" Type="http://schemas.openxmlformats.org/officeDocument/2006/relationships/tags" Target="../tags/tag18.xml"/><Relationship Id="rId9" Type="http://schemas.openxmlformats.org/officeDocument/2006/relationships/tags" Target="../tags/tag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本框 37"/>
          <p:cNvSpPr txBox="1"/>
          <p:nvPr>
            <p:custDataLst>
              <p:tags r:id="rId2"/>
            </p:custDataLst>
          </p:nvPr>
        </p:nvSpPr>
        <p:spPr>
          <a:xfrm>
            <a:off x="911225" y="2594596"/>
            <a:ext cx="8848676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>
              <a:spcBef>
                <a:spcPts val="0"/>
              </a:spcBef>
              <a:buSzPct val="100000"/>
            </a:pPr>
            <a:r>
              <a:rPr lang="zh-CN" altLang="en-US" sz="4000" b="0" dirty="0">
                <a:solidFill>
                  <a:schemeClr val="accent1"/>
                </a:solidFill>
                <a:latin typeface="Arial Black" panose="020B0A04020102020204" pitchFamily="34" charset="0"/>
                <a:ea typeface="+mj-ea"/>
                <a:cs typeface="+mn-ea"/>
                <a:sym typeface="+mn-lt"/>
              </a:rPr>
              <a:t>智能字幕生成器（带说话人标记）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911225" y="3795252"/>
            <a:ext cx="2629535" cy="490220"/>
            <a:chOff x="911225" y="3795252"/>
            <a:chExt cx="2629535" cy="490220"/>
          </a:xfrm>
        </p:grpSpPr>
        <p:sp>
          <p:nvSpPr>
            <p:cNvPr id="35" name="矩形 34"/>
            <p:cNvSpPr/>
            <p:nvPr/>
          </p:nvSpPr>
          <p:spPr>
            <a:xfrm>
              <a:off x="911225" y="3795252"/>
              <a:ext cx="2629535" cy="49022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092200" y="3902004"/>
              <a:ext cx="1476366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cs typeface="+mn-cs"/>
                </a:rPr>
                <a:t>汇报人：</a:t>
              </a:r>
              <a:r>
                <a:rPr lang="en-US" sz="18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dirty="0">
                  <a:solidFill>
                    <a:schemeClr val="bg1"/>
                  </a:solidFill>
                  <a:latin typeface="+mn-ea"/>
                  <a:cs typeface="+mn-ea"/>
                  <a:sym typeface="+mn-ea"/>
                </a:rPr>
                <a:t>XXX</a:t>
              </a:r>
            </a:p>
          </p:txBody>
        </p:sp>
      </p:grpSp>
      <p:sp>
        <p:nvSpPr>
          <p:cNvPr id="17" name="文本框 16"/>
          <p:cNvSpPr txBox="1"/>
          <p:nvPr>
            <p:custDataLst>
              <p:tags r:id="rId3"/>
            </p:custDataLst>
          </p:nvPr>
        </p:nvSpPr>
        <p:spPr>
          <a:xfrm>
            <a:off x="850690" y="3333884"/>
            <a:ext cx="7619542" cy="33855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lnSpc>
                <a:spcPct val="100000"/>
              </a:lnSpc>
              <a:buSzPct val="100000"/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Smart Subtitle Generator (with Speaker Tag)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1F7D6AD-E6E8-4E1C-8FAC-6854B0287B30}"/>
              </a:ext>
            </a:extLst>
          </p:cNvPr>
          <p:cNvSpPr txBox="1"/>
          <p:nvPr/>
        </p:nvSpPr>
        <p:spPr>
          <a:xfrm>
            <a:off x="911225" y="5276335"/>
            <a:ext cx="2629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2025.7.11</a:t>
            </a:r>
            <a:endParaRPr lang="zh-CN" alt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0DF42D-3E5B-4FE9-8E08-4FDB7B39B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成果展示（系统演示）</a:t>
            </a:r>
          </a:p>
        </p:txBody>
      </p:sp>
    </p:spTree>
    <p:extLst>
      <p:ext uri="{BB962C8B-B14F-4D97-AF65-F5344CB8AC3E}">
        <p14:creationId xmlns:p14="http://schemas.microsoft.com/office/powerpoint/2010/main" val="1926252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 anchor="ctr">
            <a:spAutoFit/>
          </a:bodyPr>
          <a:lstStyle/>
          <a:p>
            <a:pPr defTabSz="0"/>
            <a:r>
              <a:rPr lang="en-US" altLang="zh-CN" b="0" dirty="0">
                <a:latin typeface="+mj-ea"/>
                <a:ea typeface="+mj-ea"/>
                <a:sym typeface="+mn-ea"/>
              </a:rPr>
              <a:t>03 </a:t>
            </a:r>
            <a:r>
              <a:rPr lang="zh-CN" altLang="en-US" dirty="0"/>
              <a:t>成果展示（性能数据）</a:t>
            </a:r>
            <a:endParaRPr lang="en-US" sz="2800" b="0" dirty="0">
              <a:latin typeface="+mj-ea"/>
              <a:ea typeface="+mj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684946" y="1467468"/>
            <a:ext cx="8747527" cy="1733849"/>
            <a:chOff x="8472972" y="3014421"/>
            <a:chExt cx="8747527" cy="1733849"/>
          </a:xfrm>
        </p:grpSpPr>
        <p:sp>
          <p:nvSpPr>
            <p:cNvPr id="26" name="矩形: 对角圆角 25"/>
            <p:cNvSpPr/>
            <p:nvPr/>
          </p:nvSpPr>
          <p:spPr>
            <a:xfrm>
              <a:off x="8472972" y="3014421"/>
              <a:ext cx="8747527" cy="1733849"/>
            </a:xfrm>
            <a:prstGeom prst="round2DiagRect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  <a:effectLst>
              <a:outerShdw blurRad="2286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zh-CN" altLang="en-US" sz="6000" dirty="0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9237786" y="3136190"/>
              <a:ext cx="2695115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准确率</a:t>
              </a:r>
              <a:endParaRPr lang="en-US" altLang="zh-CN" sz="24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8679044" y="3118449"/>
              <a:ext cx="456551" cy="457200"/>
              <a:chOff x="8679045" y="3119818"/>
              <a:chExt cx="456551" cy="457200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8679045" y="3119818"/>
                <a:ext cx="456551" cy="457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zh-CN" altLang="en-US" sz="800" dirty="0"/>
              </a:p>
            </p:txBody>
          </p:sp>
          <p:sp>
            <p:nvSpPr>
              <p:cNvPr id="62" name="任意多边形: 形状 61"/>
              <p:cNvSpPr/>
              <p:nvPr/>
            </p:nvSpPr>
            <p:spPr>
              <a:xfrm>
                <a:off x="8767552" y="3248583"/>
                <a:ext cx="279537" cy="199670"/>
              </a:xfrm>
              <a:custGeom>
                <a:avLst/>
                <a:gdLst>
                  <a:gd name="connsiteX0" fmla="*/ 1662410 w 1666875"/>
                  <a:gd name="connsiteY0" fmla="*/ 708422 h 1190625"/>
                  <a:gd name="connsiteX1" fmla="*/ 1437680 w 1666875"/>
                  <a:gd name="connsiteY1" fmla="*/ 370582 h 1190625"/>
                  <a:gd name="connsiteX2" fmla="*/ 1412379 w 1666875"/>
                  <a:gd name="connsiteY2" fmla="*/ 357188 h 1190625"/>
                  <a:gd name="connsiteX3" fmla="*/ 1190625 w 1666875"/>
                  <a:gd name="connsiteY3" fmla="*/ 357188 h 1190625"/>
                  <a:gd name="connsiteX4" fmla="*/ 1190625 w 1666875"/>
                  <a:gd name="connsiteY4" fmla="*/ 59531 h 1190625"/>
                  <a:gd name="connsiteX5" fmla="*/ 1131094 w 1666875"/>
                  <a:gd name="connsiteY5" fmla="*/ 0 h 1190625"/>
                  <a:gd name="connsiteX6" fmla="*/ 59531 w 1666875"/>
                  <a:gd name="connsiteY6" fmla="*/ 0 h 1190625"/>
                  <a:gd name="connsiteX7" fmla="*/ 0 w 1666875"/>
                  <a:gd name="connsiteY7" fmla="*/ 59531 h 1190625"/>
                  <a:gd name="connsiteX8" fmla="*/ 0 w 1666875"/>
                  <a:gd name="connsiteY8" fmla="*/ 892969 h 1190625"/>
                  <a:gd name="connsiteX9" fmla="*/ 59531 w 1666875"/>
                  <a:gd name="connsiteY9" fmla="*/ 952500 h 1190625"/>
                  <a:gd name="connsiteX10" fmla="*/ 119063 w 1666875"/>
                  <a:gd name="connsiteY10" fmla="*/ 952500 h 1190625"/>
                  <a:gd name="connsiteX11" fmla="*/ 357188 w 1666875"/>
                  <a:gd name="connsiteY11" fmla="*/ 1190625 h 1190625"/>
                  <a:gd name="connsiteX12" fmla="*/ 595313 w 1666875"/>
                  <a:gd name="connsiteY12" fmla="*/ 952500 h 1190625"/>
                  <a:gd name="connsiteX13" fmla="*/ 1071563 w 1666875"/>
                  <a:gd name="connsiteY13" fmla="*/ 952500 h 1190625"/>
                  <a:gd name="connsiteX14" fmla="*/ 1309688 w 1666875"/>
                  <a:gd name="connsiteY14" fmla="*/ 1190625 h 1190625"/>
                  <a:gd name="connsiteX15" fmla="*/ 1547813 w 1666875"/>
                  <a:gd name="connsiteY15" fmla="*/ 952500 h 1190625"/>
                  <a:gd name="connsiteX16" fmla="*/ 1607344 w 1666875"/>
                  <a:gd name="connsiteY16" fmla="*/ 952500 h 1190625"/>
                  <a:gd name="connsiteX17" fmla="*/ 1666875 w 1666875"/>
                  <a:gd name="connsiteY17" fmla="*/ 892969 h 1190625"/>
                  <a:gd name="connsiteX18" fmla="*/ 1666875 w 1666875"/>
                  <a:gd name="connsiteY18" fmla="*/ 724793 h 1190625"/>
                  <a:gd name="connsiteX19" fmla="*/ 1662410 w 1666875"/>
                  <a:gd name="connsiteY19" fmla="*/ 708422 h 1190625"/>
                  <a:gd name="connsiteX20" fmla="*/ 357188 w 1666875"/>
                  <a:gd name="connsiteY20" fmla="*/ 1071563 h 1190625"/>
                  <a:gd name="connsiteX21" fmla="*/ 238125 w 1666875"/>
                  <a:gd name="connsiteY21" fmla="*/ 952500 h 1190625"/>
                  <a:gd name="connsiteX22" fmla="*/ 357188 w 1666875"/>
                  <a:gd name="connsiteY22" fmla="*/ 833438 h 1190625"/>
                  <a:gd name="connsiteX23" fmla="*/ 476250 w 1666875"/>
                  <a:gd name="connsiteY23" fmla="*/ 952500 h 1190625"/>
                  <a:gd name="connsiteX24" fmla="*/ 357188 w 1666875"/>
                  <a:gd name="connsiteY24" fmla="*/ 1071563 h 1190625"/>
                  <a:gd name="connsiteX25" fmla="*/ 1071563 w 1666875"/>
                  <a:gd name="connsiteY25" fmla="*/ 833438 h 1190625"/>
                  <a:gd name="connsiteX26" fmla="*/ 562570 w 1666875"/>
                  <a:gd name="connsiteY26" fmla="*/ 833438 h 1190625"/>
                  <a:gd name="connsiteX27" fmla="*/ 357188 w 1666875"/>
                  <a:gd name="connsiteY27" fmla="*/ 714375 h 1190625"/>
                  <a:gd name="connsiteX28" fmla="*/ 151805 w 1666875"/>
                  <a:gd name="connsiteY28" fmla="*/ 833438 h 1190625"/>
                  <a:gd name="connsiteX29" fmla="*/ 119063 w 1666875"/>
                  <a:gd name="connsiteY29" fmla="*/ 833438 h 1190625"/>
                  <a:gd name="connsiteX30" fmla="*/ 119063 w 1666875"/>
                  <a:gd name="connsiteY30" fmla="*/ 119063 h 1190625"/>
                  <a:gd name="connsiteX31" fmla="*/ 1071563 w 1666875"/>
                  <a:gd name="connsiteY31" fmla="*/ 119063 h 1190625"/>
                  <a:gd name="connsiteX32" fmla="*/ 1071563 w 1666875"/>
                  <a:gd name="connsiteY32" fmla="*/ 833438 h 1190625"/>
                  <a:gd name="connsiteX33" fmla="*/ 1309688 w 1666875"/>
                  <a:gd name="connsiteY33" fmla="*/ 1071563 h 1190625"/>
                  <a:gd name="connsiteX34" fmla="*/ 1190625 w 1666875"/>
                  <a:gd name="connsiteY34" fmla="*/ 952500 h 1190625"/>
                  <a:gd name="connsiteX35" fmla="*/ 1309688 w 1666875"/>
                  <a:gd name="connsiteY35" fmla="*/ 833438 h 1190625"/>
                  <a:gd name="connsiteX36" fmla="*/ 1428750 w 1666875"/>
                  <a:gd name="connsiteY36" fmla="*/ 952500 h 1190625"/>
                  <a:gd name="connsiteX37" fmla="*/ 1309688 w 1666875"/>
                  <a:gd name="connsiteY37" fmla="*/ 1071563 h 1190625"/>
                  <a:gd name="connsiteX38" fmla="*/ 1547813 w 1666875"/>
                  <a:gd name="connsiteY38" fmla="*/ 833438 h 1190625"/>
                  <a:gd name="connsiteX39" fmla="*/ 1515070 w 1666875"/>
                  <a:gd name="connsiteY39" fmla="*/ 833438 h 1190625"/>
                  <a:gd name="connsiteX40" fmla="*/ 1309688 w 1666875"/>
                  <a:gd name="connsiteY40" fmla="*/ 714375 h 1190625"/>
                  <a:gd name="connsiteX41" fmla="*/ 1190625 w 1666875"/>
                  <a:gd name="connsiteY41" fmla="*/ 747117 h 1190625"/>
                  <a:gd name="connsiteX42" fmla="*/ 1190625 w 1666875"/>
                  <a:gd name="connsiteY42" fmla="*/ 476250 h 1190625"/>
                  <a:gd name="connsiteX43" fmla="*/ 1367731 w 1666875"/>
                  <a:gd name="connsiteY43" fmla="*/ 476250 h 1190625"/>
                  <a:gd name="connsiteX44" fmla="*/ 1391543 w 1666875"/>
                  <a:gd name="connsiteY44" fmla="*/ 489645 h 1190625"/>
                  <a:gd name="connsiteX45" fmla="*/ 1541859 w 1666875"/>
                  <a:gd name="connsiteY45" fmla="*/ 706934 h 1190625"/>
                  <a:gd name="connsiteX46" fmla="*/ 1547813 w 1666875"/>
                  <a:gd name="connsiteY46" fmla="*/ 723305 h 1190625"/>
                  <a:gd name="connsiteX47" fmla="*/ 1547813 w 1666875"/>
                  <a:gd name="connsiteY47" fmla="*/ 833438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1666875" h="1190625">
                    <a:moveTo>
                      <a:pt x="1662410" y="708422"/>
                    </a:moveTo>
                    <a:lnTo>
                      <a:pt x="1437680" y="370582"/>
                    </a:lnTo>
                    <a:cubicBezTo>
                      <a:pt x="1431727" y="361652"/>
                      <a:pt x="1422797" y="357188"/>
                      <a:pt x="1412379" y="357188"/>
                    </a:cubicBezTo>
                    <a:lnTo>
                      <a:pt x="1190625" y="357188"/>
                    </a:lnTo>
                    <a:lnTo>
                      <a:pt x="1190625" y="59531"/>
                    </a:lnTo>
                    <a:cubicBezTo>
                      <a:pt x="1190625" y="26789"/>
                      <a:pt x="1163836" y="0"/>
                      <a:pt x="1131094" y="0"/>
                    </a:cubicBezTo>
                    <a:lnTo>
                      <a:pt x="59531" y="0"/>
                    </a:lnTo>
                    <a:cubicBezTo>
                      <a:pt x="26789" y="0"/>
                      <a:pt x="0" y="26789"/>
                      <a:pt x="0" y="59531"/>
                    </a:cubicBezTo>
                    <a:lnTo>
                      <a:pt x="0" y="892969"/>
                    </a:lnTo>
                    <a:cubicBezTo>
                      <a:pt x="0" y="925711"/>
                      <a:pt x="26789" y="952500"/>
                      <a:pt x="59531" y="952500"/>
                    </a:cubicBezTo>
                    <a:lnTo>
                      <a:pt x="119063" y="952500"/>
                    </a:lnTo>
                    <a:cubicBezTo>
                      <a:pt x="119063" y="1083469"/>
                      <a:pt x="226219" y="1190625"/>
                      <a:pt x="357188" y="1190625"/>
                    </a:cubicBezTo>
                    <a:cubicBezTo>
                      <a:pt x="488156" y="1190625"/>
                      <a:pt x="595313" y="1083469"/>
                      <a:pt x="595313" y="952500"/>
                    </a:cubicBezTo>
                    <a:lnTo>
                      <a:pt x="1071563" y="952500"/>
                    </a:lnTo>
                    <a:cubicBezTo>
                      <a:pt x="1071563" y="1083469"/>
                      <a:pt x="1178719" y="1190625"/>
                      <a:pt x="1309688" y="1190625"/>
                    </a:cubicBezTo>
                    <a:cubicBezTo>
                      <a:pt x="1440656" y="1190625"/>
                      <a:pt x="1547813" y="1083469"/>
                      <a:pt x="1547813" y="952500"/>
                    </a:cubicBezTo>
                    <a:lnTo>
                      <a:pt x="1607344" y="952500"/>
                    </a:lnTo>
                    <a:cubicBezTo>
                      <a:pt x="1640086" y="952500"/>
                      <a:pt x="1666875" y="925711"/>
                      <a:pt x="1666875" y="892969"/>
                    </a:cubicBezTo>
                    <a:lnTo>
                      <a:pt x="1666875" y="724793"/>
                    </a:lnTo>
                    <a:cubicBezTo>
                      <a:pt x="1666875" y="718840"/>
                      <a:pt x="1665387" y="712887"/>
                      <a:pt x="1662410" y="708422"/>
                    </a:cubicBezTo>
                    <a:close/>
                    <a:moveTo>
                      <a:pt x="357188" y="1071563"/>
                    </a:moveTo>
                    <a:cubicBezTo>
                      <a:pt x="291703" y="1071563"/>
                      <a:pt x="238125" y="1017984"/>
                      <a:pt x="238125" y="952500"/>
                    </a:cubicBezTo>
                    <a:cubicBezTo>
                      <a:pt x="238125" y="887016"/>
                      <a:pt x="291703" y="833438"/>
                      <a:pt x="357188" y="833438"/>
                    </a:cubicBezTo>
                    <a:cubicBezTo>
                      <a:pt x="422672" y="833438"/>
                      <a:pt x="476250" y="887016"/>
                      <a:pt x="476250" y="952500"/>
                    </a:cubicBezTo>
                    <a:cubicBezTo>
                      <a:pt x="476250" y="1017984"/>
                      <a:pt x="422672" y="1071563"/>
                      <a:pt x="357188" y="1071563"/>
                    </a:cubicBezTo>
                    <a:close/>
                    <a:moveTo>
                      <a:pt x="1071563" y="833438"/>
                    </a:moveTo>
                    <a:lnTo>
                      <a:pt x="562570" y="833438"/>
                    </a:lnTo>
                    <a:cubicBezTo>
                      <a:pt x="520898" y="762000"/>
                      <a:pt x="444996" y="714375"/>
                      <a:pt x="357188" y="714375"/>
                    </a:cubicBezTo>
                    <a:cubicBezTo>
                      <a:pt x="269379" y="714375"/>
                      <a:pt x="191988" y="762000"/>
                      <a:pt x="151805" y="833438"/>
                    </a:cubicBezTo>
                    <a:lnTo>
                      <a:pt x="119063" y="833438"/>
                    </a:lnTo>
                    <a:lnTo>
                      <a:pt x="119063" y="119063"/>
                    </a:lnTo>
                    <a:lnTo>
                      <a:pt x="1071563" y="119063"/>
                    </a:lnTo>
                    <a:lnTo>
                      <a:pt x="1071563" y="833438"/>
                    </a:lnTo>
                    <a:close/>
                    <a:moveTo>
                      <a:pt x="1309688" y="1071563"/>
                    </a:moveTo>
                    <a:cubicBezTo>
                      <a:pt x="1244203" y="1071563"/>
                      <a:pt x="1190625" y="1017984"/>
                      <a:pt x="1190625" y="952500"/>
                    </a:cubicBezTo>
                    <a:cubicBezTo>
                      <a:pt x="1190625" y="887016"/>
                      <a:pt x="1244203" y="833438"/>
                      <a:pt x="1309688" y="833438"/>
                    </a:cubicBezTo>
                    <a:cubicBezTo>
                      <a:pt x="1375172" y="833438"/>
                      <a:pt x="1428750" y="887016"/>
                      <a:pt x="1428750" y="952500"/>
                    </a:cubicBezTo>
                    <a:cubicBezTo>
                      <a:pt x="1428750" y="1017984"/>
                      <a:pt x="1375172" y="1071563"/>
                      <a:pt x="1309688" y="1071563"/>
                    </a:cubicBezTo>
                    <a:close/>
                    <a:moveTo>
                      <a:pt x="1547813" y="833438"/>
                    </a:moveTo>
                    <a:lnTo>
                      <a:pt x="1515070" y="833438"/>
                    </a:lnTo>
                    <a:cubicBezTo>
                      <a:pt x="1473399" y="762000"/>
                      <a:pt x="1397496" y="714375"/>
                      <a:pt x="1309688" y="714375"/>
                    </a:cubicBezTo>
                    <a:cubicBezTo>
                      <a:pt x="1266527" y="714375"/>
                      <a:pt x="1226344" y="726281"/>
                      <a:pt x="1190625" y="747117"/>
                    </a:cubicBezTo>
                    <a:lnTo>
                      <a:pt x="1190625" y="476250"/>
                    </a:lnTo>
                    <a:lnTo>
                      <a:pt x="1367731" y="476250"/>
                    </a:lnTo>
                    <a:cubicBezTo>
                      <a:pt x="1378148" y="476250"/>
                      <a:pt x="1387078" y="480715"/>
                      <a:pt x="1391543" y="489645"/>
                    </a:cubicBezTo>
                    <a:lnTo>
                      <a:pt x="1541859" y="706934"/>
                    </a:lnTo>
                    <a:cubicBezTo>
                      <a:pt x="1544836" y="711399"/>
                      <a:pt x="1547813" y="717352"/>
                      <a:pt x="1547813" y="723305"/>
                    </a:cubicBezTo>
                    <a:lnTo>
                      <a:pt x="1547813" y="833438"/>
                    </a:lnTo>
                    <a:close/>
                  </a:path>
                </a:pathLst>
              </a:custGeom>
              <a:solidFill>
                <a:schemeClr val="bg1"/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>
                <a:sp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1684946" y="3843396"/>
            <a:ext cx="8747527" cy="1733849"/>
            <a:chOff x="8472971" y="4445447"/>
            <a:chExt cx="8747527" cy="1733849"/>
          </a:xfrm>
        </p:grpSpPr>
        <p:sp>
          <p:nvSpPr>
            <p:cNvPr id="19" name="矩形: 对角圆角 18"/>
            <p:cNvSpPr/>
            <p:nvPr/>
          </p:nvSpPr>
          <p:spPr>
            <a:xfrm>
              <a:off x="8472971" y="4445447"/>
              <a:ext cx="8747527" cy="1733849"/>
            </a:xfrm>
            <a:prstGeom prst="round2DiagRect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  <a:effectLst>
              <a:outerShdw blurRad="2286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zh-CN" altLang="en-US" sz="6000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9237786" y="4593408"/>
              <a:ext cx="1880117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效率</a:t>
              </a:r>
            </a:p>
          </p:txBody>
        </p:sp>
        <p:grpSp>
          <p:nvGrpSpPr>
            <p:cNvPr id="86" name="组合 85"/>
            <p:cNvGrpSpPr/>
            <p:nvPr/>
          </p:nvGrpSpPr>
          <p:grpSpPr>
            <a:xfrm>
              <a:off x="8679044" y="4549474"/>
              <a:ext cx="456551" cy="457200"/>
              <a:chOff x="8679044" y="4549474"/>
              <a:chExt cx="456551" cy="457200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8679044" y="4549474"/>
                <a:ext cx="456551" cy="457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zh-CN" altLang="en-US" sz="800" dirty="0"/>
              </a:p>
            </p:txBody>
          </p:sp>
          <p:grpSp>
            <p:nvGrpSpPr>
              <p:cNvPr id="71" name="组合 70"/>
              <p:cNvGrpSpPr/>
              <p:nvPr/>
            </p:nvGrpSpPr>
            <p:grpSpPr>
              <a:xfrm>
                <a:off x="8774011" y="4687603"/>
                <a:ext cx="266616" cy="180942"/>
                <a:chOff x="146967" y="404812"/>
                <a:chExt cx="1612924" cy="1094630"/>
              </a:xfrm>
            </p:grpSpPr>
            <p:sp>
              <p:nvSpPr>
                <p:cNvPr id="68" name="任意多边形: 形状 67"/>
                <p:cNvSpPr/>
                <p:nvPr/>
              </p:nvSpPr>
              <p:spPr>
                <a:xfrm>
                  <a:off x="545083" y="980777"/>
                  <a:ext cx="816880" cy="518665"/>
                </a:xfrm>
                <a:custGeom>
                  <a:avLst/>
                  <a:gdLst>
                    <a:gd name="connsiteX0" fmla="*/ 408347 w 816880"/>
                    <a:gd name="connsiteY0" fmla="*/ 288168 h 518665"/>
                    <a:gd name="connsiteX1" fmla="*/ 295796 w 816880"/>
                    <a:gd name="connsiteY1" fmla="*/ 403324 h 518665"/>
                    <a:gd name="connsiteX2" fmla="*/ 408347 w 816880"/>
                    <a:gd name="connsiteY2" fmla="*/ 518666 h 518665"/>
                    <a:gd name="connsiteX3" fmla="*/ 520898 w 816880"/>
                    <a:gd name="connsiteY3" fmla="*/ 403324 h 518665"/>
                    <a:gd name="connsiteX4" fmla="*/ 408347 w 816880"/>
                    <a:gd name="connsiteY4" fmla="*/ 288168 h 518665"/>
                    <a:gd name="connsiteX5" fmla="*/ 0 w 816880"/>
                    <a:gd name="connsiteY5" fmla="*/ 158502 h 518665"/>
                    <a:gd name="connsiteX6" fmla="*/ 79623 w 816880"/>
                    <a:gd name="connsiteY6" fmla="*/ 239985 h 518665"/>
                    <a:gd name="connsiteX7" fmla="*/ 408347 w 816880"/>
                    <a:gd name="connsiteY7" fmla="*/ 115342 h 518665"/>
                    <a:gd name="connsiteX8" fmla="*/ 737257 w 816880"/>
                    <a:gd name="connsiteY8" fmla="*/ 239985 h 518665"/>
                    <a:gd name="connsiteX9" fmla="*/ 816880 w 816880"/>
                    <a:gd name="connsiteY9" fmla="*/ 158502 h 518665"/>
                    <a:gd name="connsiteX10" fmla="*/ 408533 w 816880"/>
                    <a:gd name="connsiteY10" fmla="*/ 0 h 518665"/>
                    <a:gd name="connsiteX11" fmla="*/ 0 w 816880"/>
                    <a:gd name="connsiteY11" fmla="*/ 158502 h 5186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816880" h="518665">
                      <a:moveTo>
                        <a:pt x="408347" y="288168"/>
                      </a:moveTo>
                      <a:cubicBezTo>
                        <a:pt x="346211" y="288168"/>
                        <a:pt x="295796" y="339700"/>
                        <a:pt x="295796" y="403324"/>
                      </a:cubicBezTo>
                      <a:cubicBezTo>
                        <a:pt x="295796" y="466948"/>
                        <a:pt x="346025" y="518666"/>
                        <a:pt x="408347" y="518666"/>
                      </a:cubicBezTo>
                      <a:cubicBezTo>
                        <a:pt x="470669" y="518666"/>
                        <a:pt x="520898" y="466948"/>
                        <a:pt x="520898" y="403324"/>
                      </a:cubicBezTo>
                      <a:cubicBezTo>
                        <a:pt x="520898" y="339700"/>
                        <a:pt x="470483" y="288168"/>
                        <a:pt x="408347" y="288168"/>
                      </a:cubicBezTo>
                      <a:close/>
                      <a:moveTo>
                        <a:pt x="0" y="158502"/>
                      </a:moveTo>
                      <a:lnTo>
                        <a:pt x="79623" y="239985"/>
                      </a:lnTo>
                      <a:cubicBezTo>
                        <a:pt x="168176" y="162595"/>
                        <a:pt x="282959" y="115342"/>
                        <a:pt x="408347" y="115342"/>
                      </a:cubicBezTo>
                      <a:cubicBezTo>
                        <a:pt x="533735" y="115342"/>
                        <a:pt x="648519" y="162409"/>
                        <a:pt x="737257" y="239985"/>
                      </a:cubicBezTo>
                      <a:lnTo>
                        <a:pt x="816880" y="158502"/>
                      </a:lnTo>
                      <a:cubicBezTo>
                        <a:pt x="707678" y="60275"/>
                        <a:pt x="564989" y="0"/>
                        <a:pt x="408533" y="0"/>
                      </a:cubicBezTo>
                      <a:cubicBezTo>
                        <a:pt x="251892" y="186"/>
                        <a:pt x="109017" y="60275"/>
                        <a:pt x="0" y="1585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69" name="任意多边形: 形状 68"/>
                <p:cNvSpPr/>
                <p:nvPr/>
              </p:nvSpPr>
              <p:spPr>
                <a:xfrm>
                  <a:off x="345839" y="692980"/>
                  <a:ext cx="1214995" cy="324073"/>
                </a:xfrm>
                <a:custGeom>
                  <a:avLst/>
                  <a:gdLst>
                    <a:gd name="connsiteX0" fmla="*/ 0 w 1214995"/>
                    <a:gd name="connsiteY0" fmla="*/ 242590 h 324073"/>
                    <a:gd name="connsiteX1" fmla="*/ 79623 w 1214995"/>
                    <a:gd name="connsiteY1" fmla="*/ 324074 h 324073"/>
                    <a:gd name="connsiteX2" fmla="*/ 607405 w 1214995"/>
                    <a:gd name="connsiteY2" fmla="*/ 114970 h 324073"/>
                    <a:gd name="connsiteX3" fmla="*/ 1135373 w 1214995"/>
                    <a:gd name="connsiteY3" fmla="*/ 324074 h 324073"/>
                    <a:gd name="connsiteX4" fmla="*/ 1214996 w 1214995"/>
                    <a:gd name="connsiteY4" fmla="*/ 242776 h 324073"/>
                    <a:gd name="connsiteX5" fmla="*/ 607591 w 1214995"/>
                    <a:gd name="connsiteY5" fmla="*/ 0 h 324073"/>
                    <a:gd name="connsiteX6" fmla="*/ 0 w 1214995"/>
                    <a:gd name="connsiteY6" fmla="*/ 242590 h 324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14995" h="324073">
                      <a:moveTo>
                        <a:pt x="0" y="242590"/>
                      </a:moveTo>
                      <a:lnTo>
                        <a:pt x="79623" y="324074"/>
                      </a:lnTo>
                      <a:cubicBezTo>
                        <a:pt x="219521" y="194593"/>
                        <a:pt x="404440" y="114970"/>
                        <a:pt x="607405" y="114970"/>
                      </a:cubicBezTo>
                      <a:cubicBezTo>
                        <a:pt x="810369" y="114970"/>
                        <a:pt x="995474" y="194593"/>
                        <a:pt x="1135373" y="324074"/>
                      </a:cubicBezTo>
                      <a:lnTo>
                        <a:pt x="1214996" y="242776"/>
                      </a:lnTo>
                      <a:cubicBezTo>
                        <a:pt x="1054633" y="92460"/>
                        <a:pt x="841623" y="0"/>
                        <a:pt x="607591" y="0"/>
                      </a:cubicBezTo>
                      <a:cubicBezTo>
                        <a:pt x="373373" y="-186"/>
                        <a:pt x="160548" y="92460"/>
                        <a:pt x="0" y="24259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70" name="任意多边形: 形状 69"/>
                <p:cNvSpPr/>
                <p:nvPr/>
              </p:nvSpPr>
              <p:spPr>
                <a:xfrm>
                  <a:off x="146967" y="404812"/>
                  <a:ext cx="1612924" cy="408719"/>
                </a:xfrm>
                <a:custGeom>
                  <a:avLst/>
                  <a:gdLst>
                    <a:gd name="connsiteX0" fmla="*/ 806462 w 1612924"/>
                    <a:gd name="connsiteY0" fmla="*/ 0 h 408719"/>
                    <a:gd name="connsiteX1" fmla="*/ 0 w 1612924"/>
                    <a:gd name="connsiteY1" fmla="*/ 327236 h 408719"/>
                    <a:gd name="connsiteX2" fmla="*/ 79623 w 1612924"/>
                    <a:gd name="connsiteY2" fmla="*/ 408719 h 408719"/>
                    <a:gd name="connsiteX3" fmla="*/ 806462 w 1612924"/>
                    <a:gd name="connsiteY3" fmla="*/ 115156 h 408719"/>
                    <a:gd name="connsiteX4" fmla="*/ 1533302 w 1612924"/>
                    <a:gd name="connsiteY4" fmla="*/ 408719 h 408719"/>
                    <a:gd name="connsiteX5" fmla="*/ 1612925 w 1612924"/>
                    <a:gd name="connsiteY5" fmla="*/ 327236 h 408719"/>
                    <a:gd name="connsiteX6" fmla="*/ 806462 w 1612924"/>
                    <a:gd name="connsiteY6" fmla="*/ 0 h 408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12924" h="408719">
                      <a:moveTo>
                        <a:pt x="806462" y="0"/>
                      </a:moveTo>
                      <a:cubicBezTo>
                        <a:pt x="494667" y="0"/>
                        <a:pt x="211522" y="125016"/>
                        <a:pt x="0" y="327236"/>
                      </a:cubicBezTo>
                      <a:lnTo>
                        <a:pt x="79623" y="408719"/>
                      </a:lnTo>
                      <a:cubicBezTo>
                        <a:pt x="270681" y="227149"/>
                        <a:pt x="525735" y="115156"/>
                        <a:pt x="806462" y="115156"/>
                      </a:cubicBezTo>
                      <a:cubicBezTo>
                        <a:pt x="1087190" y="115156"/>
                        <a:pt x="1342244" y="227149"/>
                        <a:pt x="1533302" y="408719"/>
                      </a:cubicBezTo>
                      <a:lnTo>
                        <a:pt x="1612925" y="327236"/>
                      </a:lnTo>
                      <a:cubicBezTo>
                        <a:pt x="1401403" y="125016"/>
                        <a:pt x="1118257" y="0"/>
                        <a:pt x="80646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4B0A6E9D-0795-4588-95C8-EC984C70FCC4}"/>
              </a:ext>
            </a:extLst>
          </p:cNvPr>
          <p:cNvSpPr txBox="1"/>
          <p:nvPr/>
        </p:nvSpPr>
        <p:spPr>
          <a:xfrm>
            <a:off x="1972018" y="2209798"/>
            <a:ext cx="7136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4">
                    <a:lumMod val="75000"/>
                  </a:schemeClr>
                </a:solidFill>
              </a:rPr>
              <a:t>在中文语境下，</a:t>
            </a:r>
            <a:r>
              <a:rPr lang="en-US" altLang="zh-CN" sz="2000" dirty="0">
                <a:solidFill>
                  <a:schemeClr val="accent4">
                    <a:lumMod val="75000"/>
                  </a:schemeClr>
                </a:solidFill>
              </a:rPr>
              <a:t>large</a:t>
            </a:r>
            <a:r>
              <a:rPr lang="zh-CN" altLang="en-US" sz="2000" dirty="0">
                <a:solidFill>
                  <a:schemeClr val="accent4">
                    <a:lumMod val="75000"/>
                  </a:schemeClr>
                </a:solidFill>
              </a:rPr>
              <a:t>模型识别准确率大于</a:t>
            </a:r>
            <a:r>
              <a:rPr lang="en-US" altLang="zh-CN" sz="2000" dirty="0">
                <a:solidFill>
                  <a:schemeClr val="accent4">
                    <a:lumMod val="75000"/>
                  </a:schemeClr>
                </a:solidFill>
              </a:rPr>
              <a:t>90%</a:t>
            </a:r>
            <a:endParaRPr lang="zh-CN" alt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18C9A39-CD02-4BBB-B2FB-0EB1319843A1}"/>
              </a:ext>
            </a:extLst>
          </p:cNvPr>
          <p:cNvSpPr txBox="1"/>
          <p:nvPr/>
        </p:nvSpPr>
        <p:spPr>
          <a:xfrm>
            <a:off x="2018860" y="4585725"/>
            <a:ext cx="8247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3">
                    <a:lumMod val="75000"/>
                  </a:schemeClr>
                </a:solidFill>
              </a:rPr>
              <a:t>经过测试，一小时的视频在</a:t>
            </a:r>
            <a:r>
              <a:rPr lang="en-US" altLang="zh-CN" dirty="0">
                <a:solidFill>
                  <a:schemeClr val="accent3">
                    <a:lumMod val="75000"/>
                  </a:schemeClr>
                </a:solidFill>
              </a:rPr>
              <a:t>base</a:t>
            </a:r>
            <a:r>
              <a:rPr lang="zh-CN" altLang="en-US" dirty="0">
                <a:solidFill>
                  <a:schemeClr val="accent3">
                    <a:lumMod val="75000"/>
                  </a:schemeClr>
                </a:solidFill>
              </a:rPr>
              <a:t>模型下仅需十分钟即可完成处理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1747926" y="2121588"/>
            <a:ext cx="4154984" cy="36779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3900" dirty="0">
                <a:solidFill>
                  <a:schemeClr val="bg1"/>
                </a:solidFill>
                <a:latin typeface="+mj-ea"/>
                <a:ea typeface="+mj-ea"/>
              </a:rPr>
              <a:t>04</a:t>
            </a:r>
            <a:endParaRPr lang="zh-CN" altLang="en-US" sz="239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08974" y="3426553"/>
            <a:ext cx="2840703" cy="6949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92980" y="3596199"/>
            <a:ext cx="1800173" cy="3693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</a:rPr>
              <a:t>PART FRUR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903298" y="2736503"/>
            <a:ext cx="4838700" cy="1384935"/>
            <a:chOff x="1905370" y="1971973"/>
            <a:chExt cx="4838700" cy="1384935"/>
          </a:xfrm>
        </p:grpSpPr>
        <p:sp>
          <p:nvSpPr>
            <p:cNvPr id="10" name="文本框 9"/>
            <p:cNvSpPr txBox="1"/>
            <p:nvPr/>
          </p:nvSpPr>
          <p:spPr>
            <a:xfrm>
              <a:off x="2200605" y="1971973"/>
              <a:ext cx="4231928" cy="101566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66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rPr>
                <a:t>总结与展望</a:t>
              </a:r>
              <a:endParaRPr kumimoji="1" lang="zh-CN" altLang="en-US" sz="6600" dirty="0">
                <a:solidFill>
                  <a:schemeClr val="bg1"/>
                </a:solidFill>
                <a:latin typeface="+mj-ea"/>
                <a:ea typeface="+mj-ea"/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905370" y="3080048"/>
              <a:ext cx="4838700" cy="2768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dist"/>
              <a:r>
                <a:rPr kumimoji="1" lang="en-US" altLang="zh-CN" dirty="0">
                  <a:solidFill>
                    <a:schemeClr val="bg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Summary and outlook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0772" y="575885"/>
            <a:ext cx="4956703" cy="525785"/>
          </a:xfrm>
        </p:spPr>
        <p:txBody>
          <a:bodyPr>
            <a:spAutoFit/>
          </a:bodyPr>
          <a:lstStyle/>
          <a:p>
            <a:r>
              <a:rPr lang="en-US" altLang="zh-CN" b="0" dirty="0">
                <a:latin typeface="+mj-ea"/>
                <a:ea typeface="+mj-ea"/>
                <a:sym typeface="+mn-ea"/>
              </a:rPr>
              <a:t>04 </a:t>
            </a:r>
            <a:r>
              <a:rPr lang="zh-CN" altLang="en-US" b="0" dirty="0">
                <a:latin typeface="+mj-ea"/>
                <a:ea typeface="+mj-ea"/>
                <a:sym typeface="+mn-ea"/>
              </a:rPr>
              <a:t>总结与展望</a:t>
            </a:r>
            <a:endParaRPr lang="en-US" dirty="0"/>
          </a:p>
        </p:txBody>
      </p:sp>
      <p:graphicFrame>
        <p:nvGraphicFramePr>
          <p:cNvPr id="25" name="图示 24">
            <a:extLst>
              <a:ext uri="{FF2B5EF4-FFF2-40B4-BE49-F238E27FC236}">
                <a16:creationId xmlns:a16="http://schemas.microsoft.com/office/drawing/2014/main" id="{65D5EAAD-567D-4AF8-89A2-1EB931D55F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8639458"/>
              </p:ext>
            </p:extLst>
          </p:nvPr>
        </p:nvGraphicFramePr>
        <p:xfrm>
          <a:off x="2032000" y="1178805"/>
          <a:ext cx="7773012" cy="4959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本框 37"/>
          <p:cNvSpPr txBox="1"/>
          <p:nvPr>
            <p:custDataLst>
              <p:tags r:id="rId2"/>
            </p:custDataLst>
          </p:nvPr>
        </p:nvSpPr>
        <p:spPr>
          <a:xfrm>
            <a:off x="1854837" y="2074783"/>
            <a:ext cx="5190019" cy="13542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dist">
              <a:spcBef>
                <a:spcPts val="0"/>
              </a:spcBef>
              <a:buSzPct val="100000"/>
            </a:pPr>
            <a:r>
              <a:rPr lang="zh-CN" altLang="en-US" sz="8800" b="0" dirty="0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感谢聆听</a:t>
            </a: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854837" y="3429000"/>
            <a:ext cx="4241163" cy="6647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dist">
              <a:spcBef>
                <a:spcPts val="0"/>
              </a:spcBef>
              <a:buSzPct val="100000"/>
            </a:pPr>
            <a:endParaRPr lang="zh-CN" altLang="en-US" sz="4320" b="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1854837" y="3429000"/>
            <a:ext cx="4241163" cy="6647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dist">
              <a:spcBef>
                <a:spcPts val="0"/>
              </a:spcBef>
              <a:buSzPct val="100000"/>
            </a:pPr>
            <a:endParaRPr lang="zh-CN" altLang="en-US" sz="4320" b="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1854837" y="3370074"/>
            <a:ext cx="5190018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2400" b="1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dist">
              <a:spcBef>
                <a:spcPts val="0"/>
              </a:spcBef>
              <a:buSzPct val="100000"/>
            </a:pPr>
            <a:r>
              <a:rPr lang="en-US" altLang="zh-CN" sz="12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cs typeface="+mn-ea"/>
                <a:sym typeface="+mn-lt"/>
              </a:rPr>
              <a:t>Thank you for listening</a:t>
            </a:r>
            <a:endParaRPr lang="zh-CN" altLang="en-US" sz="4320" b="0" dirty="0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854835" y="3739372"/>
            <a:ext cx="2629535" cy="49022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spAutoFit/>
          </a:bodyPr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035810" y="3846124"/>
            <a:ext cx="147636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汇报人：</a:t>
            </a:r>
            <a:r>
              <a:rPr lang="en-US" sz="18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+mn-ea"/>
                <a:sym typeface="+mn-ea"/>
              </a:rPr>
              <a:t>XXX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412923" y="1193519"/>
            <a:ext cx="5366151" cy="1015663"/>
            <a:chOff x="3412923" y="1193519"/>
            <a:chExt cx="5366151" cy="1015663"/>
          </a:xfrm>
        </p:grpSpPr>
        <p:sp>
          <p:nvSpPr>
            <p:cNvPr id="45" name="文本框 44"/>
            <p:cNvSpPr txBox="1"/>
            <p:nvPr/>
          </p:nvSpPr>
          <p:spPr>
            <a:xfrm>
              <a:off x="5125380" y="1193519"/>
              <a:ext cx="1941237" cy="101566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l"/>
              <a:r>
                <a:rPr lang="zh-CN" altLang="en-US" sz="6600" dirty="0">
                  <a:solidFill>
                    <a:schemeClr val="accent1"/>
                  </a:solidFill>
                  <a:latin typeface="+mj-ea"/>
                  <a:ea typeface="+mj-ea"/>
                </a:rPr>
                <a:t>目 录</a:t>
              </a:r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7812087" y="1625150"/>
              <a:ext cx="966987" cy="152400"/>
              <a:chOff x="9774601" y="5660136"/>
              <a:chExt cx="966987" cy="152400"/>
            </a:xfrm>
          </p:grpSpPr>
          <p:sp>
            <p:nvSpPr>
              <p:cNvPr id="75" name="矩形 74"/>
              <p:cNvSpPr/>
              <p:nvPr/>
            </p:nvSpPr>
            <p:spPr>
              <a:xfrm>
                <a:off x="10046130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矩形 75"/>
              <p:cNvSpPr/>
              <p:nvPr/>
            </p:nvSpPr>
            <p:spPr>
              <a:xfrm>
                <a:off x="10317659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10589188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8" name="矩形 77"/>
              <p:cNvSpPr/>
              <p:nvPr/>
            </p:nvSpPr>
            <p:spPr>
              <a:xfrm>
                <a:off x="9774601" y="5660136"/>
                <a:ext cx="152400" cy="152400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 flipH="1">
              <a:off x="3412923" y="1625150"/>
              <a:ext cx="966987" cy="152400"/>
              <a:chOff x="9774601" y="5660136"/>
              <a:chExt cx="966987" cy="152400"/>
            </a:xfrm>
          </p:grpSpPr>
          <p:sp>
            <p:nvSpPr>
              <p:cNvPr id="80" name="矩形 79"/>
              <p:cNvSpPr/>
              <p:nvPr/>
            </p:nvSpPr>
            <p:spPr>
              <a:xfrm>
                <a:off x="10046130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1" name="矩形 80"/>
              <p:cNvSpPr/>
              <p:nvPr/>
            </p:nvSpPr>
            <p:spPr>
              <a:xfrm>
                <a:off x="10317659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10589188" y="5660136"/>
                <a:ext cx="1524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9774601" y="5660136"/>
                <a:ext cx="152400" cy="152400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893445" y="3041015"/>
            <a:ext cx="2080260" cy="1720215"/>
            <a:chOff x="1408" y="4789"/>
            <a:chExt cx="3276" cy="2709"/>
          </a:xfrm>
        </p:grpSpPr>
        <p:sp>
          <p:nvSpPr>
            <p:cNvPr id="49" name="泪滴形 48"/>
            <p:cNvSpPr/>
            <p:nvPr/>
          </p:nvSpPr>
          <p:spPr>
            <a:xfrm>
              <a:off x="2356" y="4789"/>
              <a:ext cx="1380" cy="1380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2000" dirty="0"/>
                <a:t>01</a:t>
              </a:r>
              <a:endParaRPr lang="zh-CN" altLang="en-US" sz="2000" dirty="0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2077" y="6433"/>
              <a:ext cx="1939" cy="582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ea typeface="+mj-ea"/>
                  <a:sym typeface="+mn-ea"/>
                </a:rPr>
                <a:t>项目概述</a:t>
              </a:r>
              <a:endParaRPr lang="zh-CN" altLang="en-US" sz="2400" dirty="0">
                <a:solidFill>
                  <a:schemeClr val="accent1"/>
                </a:solidFill>
                <a:ea typeface="+mj-ea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408" y="7159"/>
              <a:ext cx="3276" cy="33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chemeClr val="accent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Project Overview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592830" y="3041015"/>
            <a:ext cx="2154555" cy="2151380"/>
            <a:chOff x="5904" y="4789"/>
            <a:chExt cx="3393" cy="3388"/>
          </a:xfrm>
        </p:grpSpPr>
        <p:sp>
          <p:nvSpPr>
            <p:cNvPr id="52" name="泪滴形 51"/>
            <p:cNvSpPr/>
            <p:nvPr/>
          </p:nvSpPr>
          <p:spPr>
            <a:xfrm>
              <a:off x="6909" y="4789"/>
              <a:ext cx="1380" cy="1380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2000" dirty="0"/>
                <a:t>02</a:t>
              </a:r>
              <a:endParaRPr lang="zh-CN" altLang="en-US" sz="2000" dirty="0"/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5904" y="6433"/>
              <a:ext cx="3393" cy="582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  <a:sym typeface="+mn-ea"/>
                </a:rPr>
                <a:t>技术实现与创新</a:t>
              </a:r>
              <a:endParaRPr lang="zh-CN" altLang="en-US" sz="24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6036" y="7159"/>
              <a:ext cx="3125" cy="101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chemeClr val="accent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Technology implementation and innovation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363335" y="3041015"/>
            <a:ext cx="1846580" cy="1936115"/>
            <a:chOff x="10144" y="4789"/>
            <a:chExt cx="2908" cy="3049"/>
          </a:xfrm>
        </p:grpSpPr>
        <p:sp>
          <p:nvSpPr>
            <p:cNvPr id="55" name="泪滴形 54"/>
            <p:cNvSpPr/>
            <p:nvPr/>
          </p:nvSpPr>
          <p:spPr>
            <a:xfrm>
              <a:off x="10908" y="4789"/>
              <a:ext cx="1380" cy="1380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2000" dirty="0"/>
                <a:t>03</a:t>
              </a:r>
              <a:endParaRPr lang="zh-CN" altLang="en-US" sz="2000" dirty="0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10629" y="6433"/>
              <a:ext cx="1939" cy="582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  <a:sym typeface="+mn-ea"/>
                </a:rPr>
                <a:t>成果展示</a:t>
              </a:r>
              <a:endParaRPr lang="zh-CN" altLang="en-US" sz="24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10144" y="7159"/>
              <a:ext cx="2908" cy="67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chemeClr val="accent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Presentation of achievements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912860" y="3041015"/>
            <a:ext cx="2386330" cy="1720215"/>
            <a:chOff x="14036" y="4789"/>
            <a:chExt cx="3758" cy="2709"/>
          </a:xfrm>
        </p:grpSpPr>
        <p:sp>
          <p:nvSpPr>
            <p:cNvPr id="66" name="泪滴形 65"/>
            <p:cNvSpPr/>
            <p:nvPr/>
          </p:nvSpPr>
          <p:spPr>
            <a:xfrm>
              <a:off x="15225" y="4789"/>
              <a:ext cx="1380" cy="1380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2000" dirty="0"/>
                <a:t>04</a:t>
              </a:r>
              <a:endParaRPr lang="zh-CN" altLang="en-US" sz="2000" dirty="0"/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14702" y="6433"/>
              <a:ext cx="2423" cy="582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  <a:sym typeface="+mn-ea"/>
                </a:rPr>
                <a:t>总结与展望</a:t>
              </a:r>
              <a:endParaRPr lang="zh-CN" altLang="en-US" sz="2400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14036" y="7159"/>
              <a:ext cx="3758" cy="33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chemeClr val="accent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Summary and</a:t>
              </a:r>
              <a:r>
                <a:rPr kumimoji="1" lang="zh-CN" altLang="en-US" sz="1400" dirty="0">
                  <a:solidFill>
                    <a:schemeClr val="accent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 </a:t>
              </a:r>
              <a:r>
                <a:rPr kumimoji="1" lang="en-US" altLang="zh-CN" sz="1400" dirty="0">
                  <a:solidFill>
                    <a:schemeClr val="accent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outlook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1747926" y="2121588"/>
            <a:ext cx="3484928" cy="36779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3900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  <a:endParaRPr lang="zh-CN" altLang="en-US" sz="239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108974" y="3426553"/>
            <a:ext cx="2840703" cy="6949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92980" y="3596199"/>
            <a:ext cx="1588576" cy="3693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</a:rPr>
              <a:t>PART ONE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655013" y="2736503"/>
            <a:ext cx="4991100" cy="1384935"/>
            <a:chOff x="1861555" y="1971973"/>
            <a:chExt cx="4991100" cy="1384935"/>
          </a:xfrm>
        </p:grpSpPr>
        <p:sp>
          <p:nvSpPr>
            <p:cNvPr id="19" name="文本框 18"/>
            <p:cNvSpPr txBox="1"/>
            <p:nvPr/>
          </p:nvSpPr>
          <p:spPr>
            <a:xfrm>
              <a:off x="2623797" y="1971973"/>
              <a:ext cx="3385542" cy="101566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kumimoji="1" lang="zh-CN" altLang="en-US" sz="66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rPr>
                <a:t>项目概述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861555" y="3080048"/>
              <a:ext cx="4991100" cy="2768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kumimoji="1" lang="en-US" altLang="zh-CN" dirty="0">
                  <a:solidFill>
                    <a:schemeClr val="bg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Project Overview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698113" y="1435089"/>
            <a:ext cx="5971379" cy="951967"/>
            <a:chOff x="4698113" y="1453205"/>
            <a:chExt cx="5971379" cy="951967"/>
          </a:xfrm>
        </p:grpSpPr>
        <p:sp>
          <p:nvSpPr>
            <p:cNvPr id="27" name="文本框 26"/>
            <p:cNvSpPr txBox="1"/>
            <p:nvPr>
              <p:custDataLst>
                <p:tags r:id="rId8"/>
              </p:custDataLst>
            </p:nvPr>
          </p:nvSpPr>
          <p:spPr>
            <a:xfrm>
              <a:off x="5172755" y="1453205"/>
              <a:ext cx="4704080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+mn-ea"/>
                  <a:sym typeface="+mn-lt"/>
                </a:rPr>
                <a:t>1.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+mn-ea"/>
                  <a:sym typeface="+mn-lt"/>
                </a:rPr>
                <a:t>背景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ea"/>
                <a:sym typeface="+mn-ea"/>
              </a:endParaRPr>
            </a:p>
          </p:txBody>
        </p:sp>
        <p:sp>
          <p:nvSpPr>
            <p:cNvPr id="28" name="文本框 27"/>
            <p:cNvSpPr txBox="1"/>
            <p:nvPr>
              <p:custDataLst>
                <p:tags r:id="rId9"/>
              </p:custDataLst>
            </p:nvPr>
          </p:nvSpPr>
          <p:spPr>
            <a:xfrm>
              <a:off x="5172755" y="1812446"/>
              <a:ext cx="5496737" cy="59272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lnSpc>
                  <a:spcPct val="125000"/>
                </a:lnSpc>
                <a:spcBef>
                  <a:spcPts val="0"/>
                </a:spcBef>
                <a:buClrTx/>
                <a:buSzTx/>
                <a:buNone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rPr>
                <a:t>视频时代，字幕需求激增，而传统手工添加字幕低效，不能满足视频创作者的需要</a:t>
              </a:r>
            </a:p>
          </p:txBody>
        </p:sp>
        <p:grpSp>
          <p:nvGrpSpPr>
            <p:cNvPr id="83" name="组合 82"/>
            <p:cNvGrpSpPr/>
            <p:nvPr/>
          </p:nvGrpSpPr>
          <p:grpSpPr>
            <a:xfrm>
              <a:off x="4698113" y="1464822"/>
              <a:ext cx="360848" cy="360848"/>
              <a:chOff x="4987971" y="1408337"/>
              <a:chExt cx="503918" cy="503918"/>
            </a:xfrm>
          </p:grpSpPr>
          <p:sp>
            <p:nvSpPr>
              <p:cNvPr id="19" name="矩形 18"/>
              <p:cNvSpPr/>
              <p:nvPr>
                <p:custDataLst>
                  <p:tags r:id="rId10"/>
                </p:custDataLst>
              </p:nvPr>
            </p:nvSpPr>
            <p:spPr>
              <a:xfrm>
                <a:off x="4987971" y="1408337"/>
                <a:ext cx="503918" cy="50391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grpSp>
            <p:nvGrpSpPr>
              <p:cNvPr id="82" name="组合 81"/>
              <p:cNvGrpSpPr/>
              <p:nvPr/>
            </p:nvGrpSpPr>
            <p:grpSpPr>
              <a:xfrm>
                <a:off x="5079671" y="1500075"/>
                <a:ext cx="320518" cy="320442"/>
                <a:chOff x="161004" y="161192"/>
                <a:chExt cx="1582990" cy="1582615"/>
              </a:xfrm>
            </p:grpSpPr>
            <p:sp>
              <p:nvSpPr>
                <p:cNvPr id="75" name="任意多边形: 形状 74"/>
                <p:cNvSpPr/>
                <p:nvPr/>
              </p:nvSpPr>
              <p:spPr>
                <a:xfrm>
                  <a:off x="161004" y="161192"/>
                  <a:ext cx="1582990" cy="819337"/>
                </a:xfrm>
                <a:custGeom>
                  <a:avLst/>
                  <a:gdLst>
                    <a:gd name="connsiteX0" fmla="*/ 58803 w 1582990"/>
                    <a:gd name="connsiteY0" fmla="*/ 817685 h 819337"/>
                    <a:gd name="connsiteX1" fmla="*/ 17772 w 1582990"/>
                    <a:gd name="connsiteY1" fmla="*/ 801565 h 819337"/>
                    <a:gd name="connsiteX2" fmla="*/ 16307 w 1582990"/>
                    <a:gd name="connsiteY2" fmla="*/ 718038 h 819337"/>
                    <a:gd name="connsiteX3" fmla="*/ 644957 w 1582990"/>
                    <a:gd name="connsiteY3" fmla="*/ 63012 h 819337"/>
                    <a:gd name="connsiteX4" fmla="*/ 791495 w 1582990"/>
                    <a:gd name="connsiteY4" fmla="*/ 0 h 819337"/>
                    <a:gd name="connsiteX5" fmla="*/ 938034 w 1582990"/>
                    <a:gd name="connsiteY5" fmla="*/ 63012 h 819337"/>
                    <a:gd name="connsiteX6" fmla="*/ 1566684 w 1582990"/>
                    <a:gd name="connsiteY6" fmla="*/ 719504 h 819337"/>
                    <a:gd name="connsiteX7" fmla="*/ 1565218 w 1582990"/>
                    <a:gd name="connsiteY7" fmla="*/ 803031 h 819337"/>
                    <a:gd name="connsiteX8" fmla="*/ 1481691 w 1582990"/>
                    <a:gd name="connsiteY8" fmla="*/ 801565 h 819337"/>
                    <a:gd name="connsiteX9" fmla="*/ 853041 w 1582990"/>
                    <a:gd name="connsiteY9" fmla="*/ 143608 h 819337"/>
                    <a:gd name="connsiteX10" fmla="*/ 791495 w 1582990"/>
                    <a:gd name="connsiteY10" fmla="*/ 117231 h 819337"/>
                    <a:gd name="connsiteX11" fmla="*/ 729949 w 1582990"/>
                    <a:gd name="connsiteY11" fmla="*/ 143608 h 819337"/>
                    <a:gd name="connsiteX12" fmla="*/ 101299 w 1582990"/>
                    <a:gd name="connsiteY12" fmla="*/ 800100 h 819337"/>
                    <a:gd name="connsiteX13" fmla="*/ 58803 w 1582990"/>
                    <a:gd name="connsiteY13" fmla="*/ 817685 h 819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582990" h="819337">
                      <a:moveTo>
                        <a:pt x="58803" y="817685"/>
                      </a:moveTo>
                      <a:cubicBezTo>
                        <a:pt x="44149" y="817685"/>
                        <a:pt x="29495" y="811823"/>
                        <a:pt x="17772" y="801565"/>
                      </a:cubicBezTo>
                      <a:cubicBezTo>
                        <a:pt x="-5674" y="779585"/>
                        <a:pt x="-5674" y="741485"/>
                        <a:pt x="16307" y="718038"/>
                      </a:cubicBezTo>
                      <a:lnTo>
                        <a:pt x="644957" y="63012"/>
                      </a:lnTo>
                      <a:cubicBezTo>
                        <a:pt x="684522" y="21981"/>
                        <a:pt x="735811" y="0"/>
                        <a:pt x="791495" y="0"/>
                      </a:cubicBezTo>
                      <a:cubicBezTo>
                        <a:pt x="847180" y="0"/>
                        <a:pt x="898468" y="21981"/>
                        <a:pt x="938034" y="63012"/>
                      </a:cubicBezTo>
                      <a:lnTo>
                        <a:pt x="1566684" y="719504"/>
                      </a:lnTo>
                      <a:cubicBezTo>
                        <a:pt x="1588665" y="742950"/>
                        <a:pt x="1588665" y="779585"/>
                        <a:pt x="1565218" y="803031"/>
                      </a:cubicBezTo>
                      <a:cubicBezTo>
                        <a:pt x="1541772" y="825012"/>
                        <a:pt x="1505138" y="825012"/>
                        <a:pt x="1481691" y="801565"/>
                      </a:cubicBezTo>
                      <a:lnTo>
                        <a:pt x="853041" y="143608"/>
                      </a:lnTo>
                      <a:cubicBezTo>
                        <a:pt x="836922" y="126023"/>
                        <a:pt x="814942" y="117231"/>
                        <a:pt x="791495" y="117231"/>
                      </a:cubicBezTo>
                      <a:cubicBezTo>
                        <a:pt x="768049" y="117231"/>
                        <a:pt x="746068" y="126023"/>
                        <a:pt x="729949" y="143608"/>
                      </a:cubicBezTo>
                      <a:lnTo>
                        <a:pt x="101299" y="800100"/>
                      </a:lnTo>
                      <a:cubicBezTo>
                        <a:pt x="89576" y="811823"/>
                        <a:pt x="74922" y="817685"/>
                        <a:pt x="58803" y="81768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任意多边形: 形状 75"/>
                <p:cNvSpPr/>
                <p:nvPr/>
              </p:nvSpPr>
              <p:spPr>
                <a:xfrm>
                  <a:off x="307730" y="709246"/>
                  <a:ext cx="1289538" cy="1034561"/>
                </a:xfrm>
                <a:custGeom>
                  <a:avLst/>
                  <a:gdLst>
                    <a:gd name="connsiteX0" fmla="*/ 1230923 w 1289538"/>
                    <a:gd name="connsiteY0" fmla="*/ 1034562 h 1034561"/>
                    <a:gd name="connsiteX1" fmla="*/ 58615 w 1289538"/>
                    <a:gd name="connsiteY1" fmla="*/ 1034562 h 1034561"/>
                    <a:gd name="connsiteX2" fmla="*/ 17585 w 1289538"/>
                    <a:gd name="connsiteY2" fmla="*/ 1016977 h 1034561"/>
                    <a:gd name="connsiteX3" fmla="*/ 0 w 1289538"/>
                    <a:gd name="connsiteY3" fmla="*/ 975946 h 1034561"/>
                    <a:gd name="connsiteX4" fmla="*/ 0 w 1289538"/>
                    <a:gd name="connsiteY4" fmla="*/ 58615 h 1034561"/>
                    <a:gd name="connsiteX5" fmla="*/ 58615 w 1289538"/>
                    <a:gd name="connsiteY5" fmla="*/ 0 h 1034561"/>
                    <a:gd name="connsiteX6" fmla="*/ 117231 w 1289538"/>
                    <a:gd name="connsiteY6" fmla="*/ 58615 h 1034561"/>
                    <a:gd name="connsiteX7" fmla="*/ 117231 w 1289538"/>
                    <a:gd name="connsiteY7" fmla="*/ 917331 h 1034561"/>
                    <a:gd name="connsiteX8" fmla="*/ 1172308 w 1289538"/>
                    <a:gd name="connsiteY8" fmla="*/ 917331 h 1034561"/>
                    <a:gd name="connsiteX9" fmla="*/ 1172308 w 1289538"/>
                    <a:gd name="connsiteY9" fmla="*/ 58615 h 1034561"/>
                    <a:gd name="connsiteX10" fmla="*/ 1230923 w 1289538"/>
                    <a:gd name="connsiteY10" fmla="*/ 0 h 1034561"/>
                    <a:gd name="connsiteX11" fmla="*/ 1289538 w 1289538"/>
                    <a:gd name="connsiteY11" fmla="*/ 58615 h 1034561"/>
                    <a:gd name="connsiteX12" fmla="*/ 1289538 w 1289538"/>
                    <a:gd name="connsiteY12" fmla="*/ 975946 h 1034561"/>
                    <a:gd name="connsiteX13" fmla="*/ 1230923 w 1289538"/>
                    <a:gd name="connsiteY13" fmla="*/ 1034562 h 1034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289538" h="1034561">
                      <a:moveTo>
                        <a:pt x="1230923" y="1034562"/>
                      </a:moveTo>
                      <a:lnTo>
                        <a:pt x="58615" y="1034562"/>
                      </a:lnTo>
                      <a:cubicBezTo>
                        <a:pt x="42496" y="1034562"/>
                        <a:pt x="27842" y="1028700"/>
                        <a:pt x="17585" y="1016977"/>
                      </a:cubicBezTo>
                      <a:cubicBezTo>
                        <a:pt x="5862" y="1005254"/>
                        <a:pt x="0" y="990600"/>
                        <a:pt x="0" y="975946"/>
                      </a:cubicBezTo>
                      <a:lnTo>
                        <a:pt x="0" y="58615"/>
                      </a:lnTo>
                      <a:cubicBezTo>
                        <a:pt x="0" y="26377"/>
                        <a:pt x="26377" y="0"/>
                        <a:pt x="58615" y="0"/>
                      </a:cubicBezTo>
                      <a:cubicBezTo>
                        <a:pt x="90854" y="0"/>
                        <a:pt x="117231" y="26377"/>
                        <a:pt x="117231" y="58615"/>
                      </a:cubicBezTo>
                      <a:lnTo>
                        <a:pt x="117231" y="917331"/>
                      </a:lnTo>
                      <a:lnTo>
                        <a:pt x="1172308" y="917331"/>
                      </a:lnTo>
                      <a:lnTo>
                        <a:pt x="1172308" y="58615"/>
                      </a:lnTo>
                      <a:cubicBezTo>
                        <a:pt x="1172308" y="26377"/>
                        <a:pt x="1198685" y="0"/>
                        <a:pt x="1230923" y="0"/>
                      </a:cubicBezTo>
                      <a:cubicBezTo>
                        <a:pt x="1263162" y="0"/>
                        <a:pt x="1289538" y="26377"/>
                        <a:pt x="1289538" y="58615"/>
                      </a:cubicBezTo>
                      <a:lnTo>
                        <a:pt x="1289538" y="975946"/>
                      </a:lnTo>
                      <a:cubicBezTo>
                        <a:pt x="1289538" y="1008185"/>
                        <a:pt x="1263162" y="1034562"/>
                        <a:pt x="1230923" y="103456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任意多边形: 形状 76"/>
                <p:cNvSpPr/>
                <p:nvPr/>
              </p:nvSpPr>
              <p:spPr>
                <a:xfrm>
                  <a:off x="805961" y="1074126"/>
                  <a:ext cx="293076" cy="611065"/>
                </a:xfrm>
                <a:custGeom>
                  <a:avLst/>
                  <a:gdLst>
                    <a:gd name="connsiteX0" fmla="*/ 0 w 293076"/>
                    <a:gd name="connsiteY0" fmla="*/ 0 h 611065"/>
                    <a:gd name="connsiteX1" fmla="*/ 293077 w 293076"/>
                    <a:gd name="connsiteY1" fmla="*/ 0 h 611065"/>
                    <a:gd name="connsiteX2" fmla="*/ 293077 w 293076"/>
                    <a:gd name="connsiteY2" fmla="*/ 611065 h 611065"/>
                    <a:gd name="connsiteX3" fmla="*/ 0 w 293076"/>
                    <a:gd name="connsiteY3" fmla="*/ 611065 h 6110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3076" h="611065">
                      <a:moveTo>
                        <a:pt x="0" y="0"/>
                      </a:moveTo>
                      <a:lnTo>
                        <a:pt x="293077" y="0"/>
                      </a:lnTo>
                      <a:lnTo>
                        <a:pt x="293077" y="611065"/>
                      </a:lnTo>
                      <a:lnTo>
                        <a:pt x="0" y="6110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任意多边形: 形状 77"/>
                <p:cNvSpPr/>
                <p:nvPr/>
              </p:nvSpPr>
              <p:spPr>
                <a:xfrm>
                  <a:off x="747346" y="534865"/>
                  <a:ext cx="937846" cy="1208942"/>
                </a:xfrm>
                <a:custGeom>
                  <a:avLst/>
                  <a:gdLst>
                    <a:gd name="connsiteX0" fmla="*/ 351692 w 937846"/>
                    <a:gd name="connsiteY0" fmla="*/ 1208942 h 1208942"/>
                    <a:gd name="connsiteX1" fmla="*/ 58615 w 937846"/>
                    <a:gd name="connsiteY1" fmla="*/ 1208942 h 1208942"/>
                    <a:gd name="connsiteX2" fmla="*/ 0 w 937846"/>
                    <a:gd name="connsiteY2" fmla="*/ 1150327 h 1208942"/>
                    <a:gd name="connsiteX3" fmla="*/ 0 w 937846"/>
                    <a:gd name="connsiteY3" fmla="*/ 539262 h 1208942"/>
                    <a:gd name="connsiteX4" fmla="*/ 58615 w 937846"/>
                    <a:gd name="connsiteY4" fmla="*/ 480646 h 1208942"/>
                    <a:gd name="connsiteX5" fmla="*/ 351692 w 937846"/>
                    <a:gd name="connsiteY5" fmla="*/ 480646 h 1208942"/>
                    <a:gd name="connsiteX6" fmla="*/ 410308 w 937846"/>
                    <a:gd name="connsiteY6" fmla="*/ 539262 h 1208942"/>
                    <a:gd name="connsiteX7" fmla="*/ 410308 w 937846"/>
                    <a:gd name="connsiteY7" fmla="*/ 1150327 h 1208942"/>
                    <a:gd name="connsiteX8" fmla="*/ 351692 w 937846"/>
                    <a:gd name="connsiteY8" fmla="*/ 1208942 h 1208942"/>
                    <a:gd name="connsiteX9" fmla="*/ 117231 w 937846"/>
                    <a:gd name="connsiteY9" fmla="*/ 1091712 h 1208942"/>
                    <a:gd name="connsiteX10" fmla="*/ 293077 w 937846"/>
                    <a:gd name="connsiteY10" fmla="*/ 1091712 h 1208942"/>
                    <a:gd name="connsiteX11" fmla="*/ 293077 w 937846"/>
                    <a:gd name="connsiteY11" fmla="*/ 597877 h 1208942"/>
                    <a:gd name="connsiteX12" fmla="*/ 117231 w 937846"/>
                    <a:gd name="connsiteY12" fmla="*/ 597877 h 1208942"/>
                    <a:gd name="connsiteX13" fmla="*/ 117231 w 937846"/>
                    <a:gd name="connsiteY13" fmla="*/ 1091712 h 1208942"/>
                    <a:gd name="connsiteX14" fmla="*/ 791308 w 937846"/>
                    <a:gd name="connsiteY14" fmla="*/ 73269 h 1208942"/>
                    <a:gd name="connsiteX15" fmla="*/ 864577 w 937846"/>
                    <a:gd name="connsiteY15" fmla="*/ 146538 h 1208942"/>
                    <a:gd name="connsiteX16" fmla="*/ 937846 w 937846"/>
                    <a:gd name="connsiteY16" fmla="*/ 73269 h 1208942"/>
                    <a:gd name="connsiteX17" fmla="*/ 864577 w 937846"/>
                    <a:gd name="connsiteY17" fmla="*/ 0 h 1208942"/>
                    <a:gd name="connsiteX18" fmla="*/ 791308 w 937846"/>
                    <a:gd name="connsiteY18" fmla="*/ 73269 h 1208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37846" h="1208942">
                      <a:moveTo>
                        <a:pt x="351692" y="1208942"/>
                      </a:moveTo>
                      <a:lnTo>
                        <a:pt x="58615" y="1208942"/>
                      </a:lnTo>
                      <a:cubicBezTo>
                        <a:pt x="26377" y="1208942"/>
                        <a:pt x="0" y="1182565"/>
                        <a:pt x="0" y="1150327"/>
                      </a:cubicBezTo>
                      <a:lnTo>
                        <a:pt x="0" y="539262"/>
                      </a:lnTo>
                      <a:cubicBezTo>
                        <a:pt x="0" y="507023"/>
                        <a:pt x="26377" y="480646"/>
                        <a:pt x="58615" y="480646"/>
                      </a:cubicBezTo>
                      <a:lnTo>
                        <a:pt x="351692" y="480646"/>
                      </a:lnTo>
                      <a:cubicBezTo>
                        <a:pt x="383931" y="480646"/>
                        <a:pt x="410308" y="507023"/>
                        <a:pt x="410308" y="539262"/>
                      </a:cubicBezTo>
                      <a:lnTo>
                        <a:pt x="410308" y="1150327"/>
                      </a:lnTo>
                      <a:cubicBezTo>
                        <a:pt x="410308" y="1182566"/>
                        <a:pt x="383931" y="1208942"/>
                        <a:pt x="351692" y="1208942"/>
                      </a:cubicBezTo>
                      <a:close/>
                      <a:moveTo>
                        <a:pt x="117231" y="1091712"/>
                      </a:moveTo>
                      <a:lnTo>
                        <a:pt x="293077" y="1091712"/>
                      </a:lnTo>
                      <a:lnTo>
                        <a:pt x="293077" y="597877"/>
                      </a:lnTo>
                      <a:lnTo>
                        <a:pt x="117231" y="597877"/>
                      </a:lnTo>
                      <a:lnTo>
                        <a:pt x="117231" y="1091712"/>
                      </a:lnTo>
                      <a:close/>
                      <a:moveTo>
                        <a:pt x="791308" y="73269"/>
                      </a:moveTo>
                      <a:cubicBezTo>
                        <a:pt x="832339" y="73269"/>
                        <a:pt x="864577" y="105508"/>
                        <a:pt x="864577" y="146538"/>
                      </a:cubicBezTo>
                      <a:cubicBezTo>
                        <a:pt x="864577" y="105508"/>
                        <a:pt x="896815" y="73269"/>
                        <a:pt x="937846" y="73269"/>
                      </a:cubicBezTo>
                      <a:cubicBezTo>
                        <a:pt x="896815" y="73269"/>
                        <a:pt x="864577" y="41031"/>
                        <a:pt x="864577" y="0"/>
                      </a:cubicBezTo>
                      <a:cubicBezTo>
                        <a:pt x="864577" y="41031"/>
                        <a:pt x="832339" y="73269"/>
                        <a:pt x="791308" y="7326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任意多边形: 形状 78"/>
                <p:cNvSpPr/>
                <p:nvPr/>
              </p:nvSpPr>
              <p:spPr>
                <a:xfrm>
                  <a:off x="1524000" y="520211"/>
                  <a:ext cx="175846" cy="175846"/>
                </a:xfrm>
                <a:custGeom>
                  <a:avLst/>
                  <a:gdLst>
                    <a:gd name="connsiteX0" fmla="*/ 87923 w 175846"/>
                    <a:gd name="connsiteY0" fmla="*/ 175846 h 175846"/>
                    <a:gd name="connsiteX1" fmla="*/ 73269 w 175846"/>
                    <a:gd name="connsiteY1" fmla="*/ 161192 h 175846"/>
                    <a:gd name="connsiteX2" fmla="*/ 14654 w 175846"/>
                    <a:gd name="connsiteY2" fmla="*/ 102577 h 175846"/>
                    <a:gd name="connsiteX3" fmla="*/ 0 w 175846"/>
                    <a:gd name="connsiteY3" fmla="*/ 87923 h 175846"/>
                    <a:gd name="connsiteX4" fmla="*/ 14654 w 175846"/>
                    <a:gd name="connsiteY4" fmla="*/ 73269 h 175846"/>
                    <a:gd name="connsiteX5" fmla="*/ 73269 w 175846"/>
                    <a:gd name="connsiteY5" fmla="*/ 14654 h 175846"/>
                    <a:gd name="connsiteX6" fmla="*/ 87923 w 175846"/>
                    <a:gd name="connsiteY6" fmla="*/ 0 h 175846"/>
                    <a:gd name="connsiteX7" fmla="*/ 102577 w 175846"/>
                    <a:gd name="connsiteY7" fmla="*/ 14654 h 175846"/>
                    <a:gd name="connsiteX8" fmla="*/ 161192 w 175846"/>
                    <a:gd name="connsiteY8" fmla="*/ 73269 h 175846"/>
                    <a:gd name="connsiteX9" fmla="*/ 175846 w 175846"/>
                    <a:gd name="connsiteY9" fmla="*/ 87923 h 175846"/>
                    <a:gd name="connsiteX10" fmla="*/ 161192 w 175846"/>
                    <a:gd name="connsiteY10" fmla="*/ 102577 h 175846"/>
                    <a:gd name="connsiteX11" fmla="*/ 102577 w 175846"/>
                    <a:gd name="connsiteY11" fmla="*/ 161192 h 175846"/>
                    <a:gd name="connsiteX12" fmla="*/ 87923 w 175846"/>
                    <a:gd name="connsiteY12" fmla="*/ 175846 h 175846"/>
                    <a:gd name="connsiteX13" fmla="*/ 63011 w 175846"/>
                    <a:gd name="connsiteY13" fmla="*/ 87923 h 175846"/>
                    <a:gd name="connsiteX14" fmla="*/ 87923 w 175846"/>
                    <a:gd name="connsiteY14" fmla="*/ 112835 h 175846"/>
                    <a:gd name="connsiteX15" fmla="*/ 112835 w 175846"/>
                    <a:gd name="connsiteY15" fmla="*/ 87923 h 175846"/>
                    <a:gd name="connsiteX16" fmla="*/ 87923 w 175846"/>
                    <a:gd name="connsiteY16" fmla="*/ 63012 h 175846"/>
                    <a:gd name="connsiteX17" fmla="*/ 63011 w 175846"/>
                    <a:gd name="connsiteY17" fmla="*/ 87923 h 175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75846" h="175846">
                      <a:moveTo>
                        <a:pt x="87923" y="175846"/>
                      </a:moveTo>
                      <a:cubicBezTo>
                        <a:pt x="79131" y="175846"/>
                        <a:pt x="73269" y="169985"/>
                        <a:pt x="73269" y="161192"/>
                      </a:cubicBezTo>
                      <a:cubicBezTo>
                        <a:pt x="73269" y="128954"/>
                        <a:pt x="46892" y="102577"/>
                        <a:pt x="14654" y="102577"/>
                      </a:cubicBezTo>
                      <a:cubicBezTo>
                        <a:pt x="5862" y="102577"/>
                        <a:pt x="0" y="96715"/>
                        <a:pt x="0" y="87923"/>
                      </a:cubicBezTo>
                      <a:cubicBezTo>
                        <a:pt x="0" y="79131"/>
                        <a:pt x="5862" y="73269"/>
                        <a:pt x="14654" y="73269"/>
                      </a:cubicBezTo>
                      <a:cubicBezTo>
                        <a:pt x="46892" y="73269"/>
                        <a:pt x="73269" y="46892"/>
                        <a:pt x="73269" y="14654"/>
                      </a:cubicBezTo>
                      <a:cubicBezTo>
                        <a:pt x="73269" y="5862"/>
                        <a:pt x="79131" y="0"/>
                        <a:pt x="87923" y="0"/>
                      </a:cubicBezTo>
                      <a:cubicBezTo>
                        <a:pt x="96715" y="0"/>
                        <a:pt x="102577" y="5862"/>
                        <a:pt x="102577" y="14654"/>
                      </a:cubicBezTo>
                      <a:cubicBezTo>
                        <a:pt x="102577" y="46892"/>
                        <a:pt x="128954" y="73269"/>
                        <a:pt x="161192" y="73269"/>
                      </a:cubicBezTo>
                      <a:cubicBezTo>
                        <a:pt x="169985" y="73269"/>
                        <a:pt x="175846" y="79131"/>
                        <a:pt x="175846" y="87923"/>
                      </a:cubicBezTo>
                      <a:cubicBezTo>
                        <a:pt x="175846" y="96715"/>
                        <a:pt x="169985" y="102577"/>
                        <a:pt x="161192" y="102577"/>
                      </a:cubicBezTo>
                      <a:cubicBezTo>
                        <a:pt x="128954" y="102577"/>
                        <a:pt x="102577" y="128954"/>
                        <a:pt x="102577" y="161192"/>
                      </a:cubicBezTo>
                      <a:cubicBezTo>
                        <a:pt x="102577" y="169985"/>
                        <a:pt x="96715" y="175846"/>
                        <a:pt x="87923" y="175846"/>
                      </a:cubicBezTo>
                      <a:close/>
                      <a:moveTo>
                        <a:pt x="63011" y="87923"/>
                      </a:moveTo>
                      <a:cubicBezTo>
                        <a:pt x="73269" y="93785"/>
                        <a:pt x="80596" y="102577"/>
                        <a:pt x="87923" y="112835"/>
                      </a:cubicBezTo>
                      <a:cubicBezTo>
                        <a:pt x="93785" y="102577"/>
                        <a:pt x="102577" y="95250"/>
                        <a:pt x="112835" y="87923"/>
                      </a:cubicBezTo>
                      <a:cubicBezTo>
                        <a:pt x="102577" y="82062"/>
                        <a:pt x="95250" y="73269"/>
                        <a:pt x="87923" y="63012"/>
                      </a:cubicBezTo>
                      <a:cubicBezTo>
                        <a:pt x="82062" y="73269"/>
                        <a:pt x="73269" y="82062"/>
                        <a:pt x="63011" y="879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任意多边形: 形状 79"/>
                <p:cNvSpPr/>
                <p:nvPr/>
              </p:nvSpPr>
              <p:spPr>
                <a:xfrm>
                  <a:off x="1361342" y="219807"/>
                  <a:ext cx="293076" cy="293076"/>
                </a:xfrm>
                <a:custGeom>
                  <a:avLst/>
                  <a:gdLst>
                    <a:gd name="connsiteX0" fmla="*/ 0 w 293076"/>
                    <a:gd name="connsiteY0" fmla="*/ 146538 h 293076"/>
                    <a:gd name="connsiteX1" fmla="*/ 146538 w 293076"/>
                    <a:gd name="connsiteY1" fmla="*/ 293077 h 293076"/>
                    <a:gd name="connsiteX2" fmla="*/ 293077 w 293076"/>
                    <a:gd name="connsiteY2" fmla="*/ 146538 h 293076"/>
                    <a:gd name="connsiteX3" fmla="*/ 146538 w 293076"/>
                    <a:gd name="connsiteY3" fmla="*/ 0 h 293076"/>
                    <a:gd name="connsiteX4" fmla="*/ 0 w 293076"/>
                    <a:gd name="connsiteY4" fmla="*/ 146538 h 293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3076" h="293076">
                      <a:moveTo>
                        <a:pt x="0" y="146538"/>
                      </a:moveTo>
                      <a:cubicBezTo>
                        <a:pt x="80596" y="146538"/>
                        <a:pt x="146538" y="212481"/>
                        <a:pt x="146538" y="293077"/>
                      </a:cubicBezTo>
                      <a:cubicBezTo>
                        <a:pt x="146538" y="212481"/>
                        <a:pt x="212481" y="146538"/>
                        <a:pt x="293077" y="146538"/>
                      </a:cubicBezTo>
                      <a:cubicBezTo>
                        <a:pt x="212481" y="146538"/>
                        <a:pt x="146538" y="80596"/>
                        <a:pt x="146538" y="0"/>
                      </a:cubicBezTo>
                      <a:cubicBezTo>
                        <a:pt x="146538" y="80596"/>
                        <a:pt x="80596" y="146538"/>
                        <a:pt x="0" y="14653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任意多边形: 形状 80"/>
                <p:cNvSpPr/>
                <p:nvPr/>
              </p:nvSpPr>
              <p:spPr>
                <a:xfrm>
                  <a:off x="1332034" y="190500"/>
                  <a:ext cx="351692" cy="351692"/>
                </a:xfrm>
                <a:custGeom>
                  <a:avLst/>
                  <a:gdLst>
                    <a:gd name="connsiteX0" fmla="*/ 175846 w 351692"/>
                    <a:gd name="connsiteY0" fmla="*/ 351692 h 351692"/>
                    <a:gd name="connsiteX1" fmla="*/ 146538 w 351692"/>
                    <a:gd name="connsiteY1" fmla="*/ 322385 h 351692"/>
                    <a:gd name="connsiteX2" fmla="*/ 29308 w 351692"/>
                    <a:gd name="connsiteY2" fmla="*/ 205154 h 351692"/>
                    <a:gd name="connsiteX3" fmla="*/ 0 w 351692"/>
                    <a:gd name="connsiteY3" fmla="*/ 175846 h 351692"/>
                    <a:gd name="connsiteX4" fmla="*/ 29308 w 351692"/>
                    <a:gd name="connsiteY4" fmla="*/ 146538 h 351692"/>
                    <a:gd name="connsiteX5" fmla="*/ 146538 w 351692"/>
                    <a:gd name="connsiteY5" fmla="*/ 29308 h 351692"/>
                    <a:gd name="connsiteX6" fmla="*/ 175846 w 351692"/>
                    <a:gd name="connsiteY6" fmla="*/ 0 h 351692"/>
                    <a:gd name="connsiteX7" fmla="*/ 205154 w 351692"/>
                    <a:gd name="connsiteY7" fmla="*/ 29308 h 351692"/>
                    <a:gd name="connsiteX8" fmla="*/ 322385 w 351692"/>
                    <a:gd name="connsiteY8" fmla="*/ 146538 h 351692"/>
                    <a:gd name="connsiteX9" fmla="*/ 351692 w 351692"/>
                    <a:gd name="connsiteY9" fmla="*/ 175846 h 351692"/>
                    <a:gd name="connsiteX10" fmla="*/ 322385 w 351692"/>
                    <a:gd name="connsiteY10" fmla="*/ 205154 h 351692"/>
                    <a:gd name="connsiteX11" fmla="*/ 205154 w 351692"/>
                    <a:gd name="connsiteY11" fmla="*/ 322385 h 351692"/>
                    <a:gd name="connsiteX12" fmla="*/ 175846 w 351692"/>
                    <a:gd name="connsiteY12" fmla="*/ 351692 h 351692"/>
                    <a:gd name="connsiteX13" fmla="*/ 126023 w 351692"/>
                    <a:gd name="connsiteY13" fmla="*/ 175846 h 351692"/>
                    <a:gd name="connsiteX14" fmla="*/ 175846 w 351692"/>
                    <a:gd name="connsiteY14" fmla="*/ 225669 h 351692"/>
                    <a:gd name="connsiteX15" fmla="*/ 225669 w 351692"/>
                    <a:gd name="connsiteY15" fmla="*/ 175846 h 351692"/>
                    <a:gd name="connsiteX16" fmla="*/ 175846 w 351692"/>
                    <a:gd name="connsiteY16" fmla="*/ 126023 h 351692"/>
                    <a:gd name="connsiteX17" fmla="*/ 126023 w 351692"/>
                    <a:gd name="connsiteY17" fmla="*/ 175846 h 351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351692" h="351692">
                      <a:moveTo>
                        <a:pt x="175846" y="351692"/>
                      </a:moveTo>
                      <a:cubicBezTo>
                        <a:pt x="159727" y="351692"/>
                        <a:pt x="146538" y="338504"/>
                        <a:pt x="146538" y="322385"/>
                      </a:cubicBezTo>
                      <a:cubicBezTo>
                        <a:pt x="146538" y="257908"/>
                        <a:pt x="93785" y="205154"/>
                        <a:pt x="29308" y="205154"/>
                      </a:cubicBezTo>
                      <a:cubicBezTo>
                        <a:pt x="13188" y="205154"/>
                        <a:pt x="0" y="191965"/>
                        <a:pt x="0" y="175846"/>
                      </a:cubicBezTo>
                      <a:cubicBezTo>
                        <a:pt x="0" y="159727"/>
                        <a:pt x="13188" y="146538"/>
                        <a:pt x="29308" y="146538"/>
                      </a:cubicBezTo>
                      <a:cubicBezTo>
                        <a:pt x="93785" y="146538"/>
                        <a:pt x="146538" y="93785"/>
                        <a:pt x="146538" y="29308"/>
                      </a:cubicBezTo>
                      <a:cubicBezTo>
                        <a:pt x="146538" y="13188"/>
                        <a:pt x="159727" y="0"/>
                        <a:pt x="175846" y="0"/>
                      </a:cubicBezTo>
                      <a:cubicBezTo>
                        <a:pt x="191965" y="0"/>
                        <a:pt x="205154" y="13188"/>
                        <a:pt x="205154" y="29308"/>
                      </a:cubicBezTo>
                      <a:cubicBezTo>
                        <a:pt x="205154" y="93785"/>
                        <a:pt x="257908" y="146538"/>
                        <a:pt x="322385" y="146538"/>
                      </a:cubicBezTo>
                      <a:cubicBezTo>
                        <a:pt x="338504" y="146538"/>
                        <a:pt x="351692" y="159727"/>
                        <a:pt x="351692" y="175846"/>
                      </a:cubicBezTo>
                      <a:cubicBezTo>
                        <a:pt x="351692" y="191965"/>
                        <a:pt x="338504" y="205154"/>
                        <a:pt x="322385" y="205154"/>
                      </a:cubicBezTo>
                      <a:cubicBezTo>
                        <a:pt x="257908" y="205154"/>
                        <a:pt x="205154" y="257908"/>
                        <a:pt x="205154" y="322385"/>
                      </a:cubicBezTo>
                      <a:cubicBezTo>
                        <a:pt x="205154" y="338504"/>
                        <a:pt x="191965" y="351692"/>
                        <a:pt x="175846" y="351692"/>
                      </a:cubicBezTo>
                      <a:close/>
                      <a:moveTo>
                        <a:pt x="126023" y="175846"/>
                      </a:moveTo>
                      <a:cubicBezTo>
                        <a:pt x="145073" y="189035"/>
                        <a:pt x="162658" y="205154"/>
                        <a:pt x="175846" y="225669"/>
                      </a:cubicBezTo>
                      <a:cubicBezTo>
                        <a:pt x="189035" y="206619"/>
                        <a:pt x="205154" y="189035"/>
                        <a:pt x="225669" y="175846"/>
                      </a:cubicBezTo>
                      <a:cubicBezTo>
                        <a:pt x="206619" y="162658"/>
                        <a:pt x="189035" y="146538"/>
                        <a:pt x="175846" y="126023"/>
                      </a:cubicBezTo>
                      <a:cubicBezTo>
                        <a:pt x="162658" y="146538"/>
                        <a:pt x="146538" y="162658"/>
                        <a:pt x="126023" y="17584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" name="组合 9"/>
          <p:cNvGrpSpPr/>
          <p:nvPr/>
        </p:nvGrpSpPr>
        <p:grpSpPr>
          <a:xfrm>
            <a:off x="4691825" y="2848637"/>
            <a:ext cx="6304280" cy="943246"/>
            <a:chOff x="4698113" y="2976977"/>
            <a:chExt cx="6304280" cy="943246"/>
          </a:xfrm>
        </p:grpSpPr>
        <p:sp>
          <p:nvSpPr>
            <p:cNvPr id="29" name="文本框 28"/>
            <p:cNvSpPr txBox="1"/>
            <p:nvPr>
              <p:custDataLst>
                <p:tags r:id="rId5"/>
              </p:custDataLst>
            </p:nvPr>
          </p:nvSpPr>
          <p:spPr>
            <a:xfrm>
              <a:off x="5172755" y="2976977"/>
              <a:ext cx="5540375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+mn-ea"/>
                  <a:sym typeface="+mn-lt"/>
                </a:rPr>
                <a:t>2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+mn-ea"/>
                  <a:sym typeface="+mn-lt"/>
                </a:rPr>
                <a:t>.</a:t>
              </a:r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  <a:sym typeface="+mn-ea"/>
                </a:rPr>
                <a:t>目标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ea"/>
                <a:sym typeface="+mn-ea"/>
              </a:endParaRPr>
            </a:p>
          </p:txBody>
        </p:sp>
        <p:sp>
          <p:nvSpPr>
            <p:cNvPr id="30" name="文本框 29"/>
            <p:cNvSpPr txBox="1"/>
            <p:nvPr>
              <p:custDataLst>
                <p:tags r:id="rId6"/>
              </p:custDataLst>
            </p:nvPr>
          </p:nvSpPr>
          <p:spPr>
            <a:xfrm>
              <a:off x="5172458" y="3327497"/>
              <a:ext cx="5829935" cy="59272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 fontAlgn="auto">
                <a:lnSpc>
                  <a:spcPct val="125000"/>
                </a:lnSpc>
                <a:spcBef>
                  <a:spcPts val="0"/>
                </a:spcBef>
                <a:buNone/>
              </a:pPr>
              <a:r>
                <a:rPr lang="zh-CN" altLang="en-US" sz="16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cs typeface="+mn-ea"/>
                  <a:sym typeface="+mn-ea"/>
                </a:rPr>
                <a:t>实现自动化字幕生成</a:t>
              </a:r>
              <a:r>
                <a:rPr lang="en-US" altLang="zh-CN" sz="16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cs typeface="+mn-ea"/>
                  <a:sym typeface="+mn-ea"/>
                </a:rPr>
                <a:t>+</a:t>
              </a:r>
              <a:r>
                <a:rPr lang="zh-CN" altLang="en-US" sz="16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cs typeface="+mn-ea"/>
                  <a:sym typeface="+mn-ea"/>
                </a:rPr>
                <a:t>多说话人标记，为广大视频创作者提供高效、准确的字幕生成器</a:t>
              </a:r>
              <a:endParaRPr lang="zh-CN" altLang="en-US" sz="16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cs typeface="+mn-ea"/>
                <a:sym typeface="+mn-lt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698113" y="2976977"/>
              <a:ext cx="360848" cy="360848"/>
              <a:chOff x="4698113" y="2976977"/>
              <a:chExt cx="360848" cy="360848"/>
            </a:xfrm>
          </p:grpSpPr>
          <p:sp>
            <p:nvSpPr>
              <p:cNvPr id="21" name="矩形 20"/>
              <p:cNvSpPr/>
              <p:nvPr>
                <p:custDataLst>
                  <p:tags r:id="rId7"/>
                </p:custDataLst>
              </p:nvPr>
            </p:nvSpPr>
            <p:spPr>
              <a:xfrm>
                <a:off x="4698113" y="2976977"/>
                <a:ext cx="360848" cy="36084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grpSp>
            <p:nvGrpSpPr>
              <p:cNvPr id="91" name="组合 90"/>
              <p:cNvGrpSpPr/>
              <p:nvPr/>
            </p:nvGrpSpPr>
            <p:grpSpPr>
              <a:xfrm>
                <a:off x="4754179" y="3033043"/>
                <a:ext cx="248716" cy="248716"/>
                <a:chOff x="85726" y="85723"/>
                <a:chExt cx="1733549" cy="1733551"/>
              </a:xfrm>
            </p:grpSpPr>
            <p:sp>
              <p:nvSpPr>
                <p:cNvPr id="87" name="任意多边形: 形状 86"/>
                <p:cNvSpPr/>
                <p:nvPr/>
              </p:nvSpPr>
              <p:spPr>
                <a:xfrm>
                  <a:off x="1571652" y="1409362"/>
                  <a:ext cx="243812" cy="406102"/>
                </a:xfrm>
                <a:custGeom>
                  <a:avLst/>
                  <a:gdLst>
                    <a:gd name="connsiteX0" fmla="*/ 70659 w 243812"/>
                    <a:gd name="connsiteY0" fmla="*/ 9186 h 406102"/>
                    <a:gd name="connsiteX1" fmla="*/ 9187 w 243812"/>
                    <a:gd name="connsiteY1" fmla="*/ 16976 h 406102"/>
                    <a:gd name="connsiteX2" fmla="*/ 16974 w 243812"/>
                    <a:gd name="connsiteY2" fmla="*/ 78448 h 406102"/>
                    <a:gd name="connsiteX3" fmla="*/ 156182 w 243812"/>
                    <a:gd name="connsiteY3" fmla="*/ 362288 h 406102"/>
                    <a:gd name="connsiteX4" fmla="*/ 199997 w 243812"/>
                    <a:gd name="connsiteY4" fmla="*/ 406103 h 406102"/>
                    <a:gd name="connsiteX5" fmla="*/ 243812 w 243812"/>
                    <a:gd name="connsiteY5" fmla="*/ 362288 h 406102"/>
                    <a:gd name="connsiteX6" fmla="*/ 196709 w 243812"/>
                    <a:gd name="connsiteY6" fmla="*/ 162457 h 406102"/>
                    <a:gd name="connsiteX7" fmla="*/ 70659 w 243812"/>
                    <a:gd name="connsiteY7" fmla="*/ 9186 h 4061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3812" h="406102">
                      <a:moveTo>
                        <a:pt x="70659" y="9186"/>
                      </a:moveTo>
                      <a:cubicBezTo>
                        <a:pt x="51535" y="-5637"/>
                        <a:pt x="24011" y="-2152"/>
                        <a:pt x="9187" y="16976"/>
                      </a:cubicBezTo>
                      <a:cubicBezTo>
                        <a:pt x="-5638" y="36100"/>
                        <a:pt x="-2150" y="63622"/>
                        <a:pt x="16974" y="78448"/>
                      </a:cubicBezTo>
                      <a:cubicBezTo>
                        <a:pt x="105444" y="147017"/>
                        <a:pt x="156182" y="250474"/>
                        <a:pt x="156182" y="362288"/>
                      </a:cubicBezTo>
                      <a:cubicBezTo>
                        <a:pt x="156182" y="386485"/>
                        <a:pt x="175798" y="406103"/>
                        <a:pt x="199997" y="406103"/>
                      </a:cubicBezTo>
                      <a:cubicBezTo>
                        <a:pt x="224196" y="406103"/>
                        <a:pt x="243812" y="386485"/>
                        <a:pt x="243812" y="362288"/>
                      </a:cubicBezTo>
                      <a:cubicBezTo>
                        <a:pt x="243812" y="292062"/>
                        <a:pt x="227964" y="224828"/>
                        <a:pt x="196709" y="162457"/>
                      </a:cubicBezTo>
                      <a:cubicBezTo>
                        <a:pt x="166926" y="103015"/>
                        <a:pt x="123338" y="50016"/>
                        <a:pt x="70659" y="918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88" name="任意多边形: 形状 87"/>
                <p:cNvSpPr/>
                <p:nvPr/>
              </p:nvSpPr>
              <p:spPr>
                <a:xfrm>
                  <a:off x="922983" y="851534"/>
                  <a:ext cx="726776" cy="963930"/>
                </a:xfrm>
                <a:custGeom>
                  <a:avLst/>
                  <a:gdLst>
                    <a:gd name="connsiteX0" fmla="*/ 446240 w 726776"/>
                    <a:gd name="connsiteY0" fmla="*/ 473674 h 963930"/>
                    <a:gd name="connsiteX1" fmla="*/ 130693 w 726776"/>
                    <a:gd name="connsiteY1" fmla="*/ 604441 h 963930"/>
                    <a:gd name="connsiteX2" fmla="*/ 0 w 726776"/>
                    <a:gd name="connsiteY2" fmla="*/ 920115 h 963930"/>
                    <a:gd name="connsiteX3" fmla="*/ 43815 w 726776"/>
                    <a:gd name="connsiteY3" fmla="*/ 963930 h 963930"/>
                    <a:gd name="connsiteX4" fmla="*/ 87630 w 726776"/>
                    <a:gd name="connsiteY4" fmla="*/ 920115 h 963930"/>
                    <a:gd name="connsiteX5" fmla="*/ 446240 w 726776"/>
                    <a:gd name="connsiteY5" fmla="*/ 561305 h 963930"/>
                    <a:gd name="connsiteX6" fmla="*/ 726777 w 726776"/>
                    <a:gd name="connsiteY6" fmla="*/ 280652 h 963930"/>
                    <a:gd name="connsiteX7" fmla="*/ 446240 w 726776"/>
                    <a:gd name="connsiteY7" fmla="*/ 0 h 963930"/>
                    <a:gd name="connsiteX8" fmla="*/ 165704 w 726776"/>
                    <a:gd name="connsiteY8" fmla="*/ 280652 h 963930"/>
                    <a:gd name="connsiteX9" fmla="*/ 207788 w 726776"/>
                    <a:gd name="connsiteY9" fmla="*/ 428564 h 963930"/>
                    <a:gd name="connsiteX10" fmla="*/ 268123 w 726776"/>
                    <a:gd name="connsiteY10" fmla="*/ 442676 h 963930"/>
                    <a:gd name="connsiteX11" fmla="*/ 282235 w 726776"/>
                    <a:gd name="connsiteY11" fmla="*/ 382341 h 963930"/>
                    <a:gd name="connsiteX12" fmla="*/ 253334 w 726776"/>
                    <a:gd name="connsiteY12" fmla="*/ 280652 h 963930"/>
                    <a:gd name="connsiteX13" fmla="*/ 446240 w 726776"/>
                    <a:gd name="connsiteY13" fmla="*/ 87630 h 963930"/>
                    <a:gd name="connsiteX14" fmla="*/ 639147 w 726776"/>
                    <a:gd name="connsiteY14" fmla="*/ 280652 h 963930"/>
                    <a:gd name="connsiteX15" fmla="*/ 446240 w 726776"/>
                    <a:gd name="connsiteY15" fmla="*/ 473674 h 9639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6776" h="963930">
                      <a:moveTo>
                        <a:pt x="446240" y="473674"/>
                      </a:moveTo>
                      <a:cubicBezTo>
                        <a:pt x="327041" y="473674"/>
                        <a:pt x="214977" y="520115"/>
                        <a:pt x="130693" y="604441"/>
                      </a:cubicBezTo>
                      <a:cubicBezTo>
                        <a:pt x="46415" y="688762"/>
                        <a:pt x="0" y="800870"/>
                        <a:pt x="0" y="920115"/>
                      </a:cubicBezTo>
                      <a:cubicBezTo>
                        <a:pt x="0" y="944312"/>
                        <a:pt x="19616" y="963930"/>
                        <a:pt x="43815" y="963930"/>
                      </a:cubicBezTo>
                      <a:cubicBezTo>
                        <a:pt x="68014" y="963930"/>
                        <a:pt x="87630" y="944312"/>
                        <a:pt x="87630" y="920115"/>
                      </a:cubicBezTo>
                      <a:cubicBezTo>
                        <a:pt x="87630" y="722268"/>
                        <a:pt x="248501" y="561305"/>
                        <a:pt x="446240" y="561305"/>
                      </a:cubicBezTo>
                      <a:cubicBezTo>
                        <a:pt x="600928" y="561305"/>
                        <a:pt x="726777" y="435403"/>
                        <a:pt x="726777" y="280652"/>
                      </a:cubicBezTo>
                      <a:cubicBezTo>
                        <a:pt x="726777" y="125901"/>
                        <a:pt x="600928" y="0"/>
                        <a:pt x="446240" y="0"/>
                      </a:cubicBezTo>
                      <a:cubicBezTo>
                        <a:pt x="291553" y="0"/>
                        <a:pt x="165704" y="125901"/>
                        <a:pt x="165704" y="280652"/>
                      </a:cubicBezTo>
                      <a:cubicBezTo>
                        <a:pt x="165704" y="333076"/>
                        <a:pt x="180257" y="384221"/>
                        <a:pt x="207788" y="428564"/>
                      </a:cubicBezTo>
                      <a:cubicBezTo>
                        <a:pt x="220551" y="449123"/>
                        <a:pt x="247566" y="455438"/>
                        <a:pt x="268123" y="442676"/>
                      </a:cubicBezTo>
                      <a:cubicBezTo>
                        <a:pt x="288682" y="429913"/>
                        <a:pt x="294999" y="402898"/>
                        <a:pt x="282235" y="382341"/>
                      </a:cubicBezTo>
                      <a:cubicBezTo>
                        <a:pt x="263328" y="351890"/>
                        <a:pt x="253334" y="316727"/>
                        <a:pt x="253334" y="280652"/>
                      </a:cubicBezTo>
                      <a:cubicBezTo>
                        <a:pt x="253334" y="174220"/>
                        <a:pt x="339871" y="87630"/>
                        <a:pt x="446240" y="87630"/>
                      </a:cubicBezTo>
                      <a:cubicBezTo>
                        <a:pt x="552610" y="87630"/>
                        <a:pt x="639147" y="174220"/>
                        <a:pt x="639147" y="280652"/>
                      </a:cubicBezTo>
                      <a:cubicBezTo>
                        <a:pt x="639147" y="387085"/>
                        <a:pt x="552610" y="473674"/>
                        <a:pt x="446240" y="4736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89" name="任意多边形: 形状 88"/>
                <p:cNvSpPr/>
                <p:nvPr/>
              </p:nvSpPr>
              <p:spPr>
                <a:xfrm>
                  <a:off x="85726" y="85723"/>
                  <a:ext cx="1733549" cy="914401"/>
                </a:xfrm>
                <a:custGeom>
                  <a:avLst/>
                  <a:gdLst>
                    <a:gd name="connsiteX0" fmla="*/ 900450 w 1733549"/>
                    <a:gd name="connsiteY0" fmla="*/ 13950 h 914401"/>
                    <a:gd name="connsiteX1" fmla="*/ 833099 w 1733549"/>
                    <a:gd name="connsiteY1" fmla="*/ 13950 h 914401"/>
                    <a:gd name="connsiteX2" fmla="*/ 13949 w 1733549"/>
                    <a:gd name="connsiteY2" fmla="*/ 833100 h 914401"/>
                    <a:gd name="connsiteX3" fmla="*/ 13949 w 1733549"/>
                    <a:gd name="connsiteY3" fmla="*/ 900452 h 914401"/>
                    <a:gd name="connsiteX4" fmla="*/ 81300 w 1733549"/>
                    <a:gd name="connsiteY4" fmla="*/ 900452 h 914401"/>
                    <a:gd name="connsiteX5" fmla="*/ 866774 w 1733549"/>
                    <a:gd name="connsiteY5" fmla="*/ 114978 h 914401"/>
                    <a:gd name="connsiteX6" fmla="*/ 1652247 w 1733549"/>
                    <a:gd name="connsiteY6" fmla="*/ 900452 h 914401"/>
                    <a:gd name="connsiteX7" fmla="*/ 1685924 w 1733549"/>
                    <a:gd name="connsiteY7" fmla="*/ 914402 h 914401"/>
                    <a:gd name="connsiteX8" fmla="*/ 1719600 w 1733549"/>
                    <a:gd name="connsiteY8" fmla="*/ 900454 h 914401"/>
                    <a:gd name="connsiteX9" fmla="*/ 1719600 w 1733549"/>
                    <a:gd name="connsiteY9" fmla="*/ 833102 h 914401"/>
                    <a:gd name="connsiteX10" fmla="*/ 900450 w 1733549"/>
                    <a:gd name="connsiteY10" fmla="*/ 13950 h 914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33549" h="914401">
                      <a:moveTo>
                        <a:pt x="900450" y="13950"/>
                      </a:moveTo>
                      <a:cubicBezTo>
                        <a:pt x="881850" y="-4650"/>
                        <a:pt x="851697" y="-4650"/>
                        <a:pt x="833099" y="13950"/>
                      </a:cubicBezTo>
                      <a:lnTo>
                        <a:pt x="13949" y="833100"/>
                      </a:lnTo>
                      <a:cubicBezTo>
                        <a:pt x="-4650" y="851701"/>
                        <a:pt x="-4650" y="881853"/>
                        <a:pt x="13949" y="900452"/>
                      </a:cubicBezTo>
                      <a:cubicBezTo>
                        <a:pt x="32549" y="919052"/>
                        <a:pt x="62702" y="919052"/>
                        <a:pt x="81300" y="900452"/>
                      </a:cubicBezTo>
                      <a:lnTo>
                        <a:pt x="866774" y="114978"/>
                      </a:lnTo>
                      <a:lnTo>
                        <a:pt x="1652247" y="900452"/>
                      </a:lnTo>
                      <a:cubicBezTo>
                        <a:pt x="1661547" y="909754"/>
                        <a:pt x="1673735" y="914402"/>
                        <a:pt x="1685924" y="914402"/>
                      </a:cubicBezTo>
                      <a:cubicBezTo>
                        <a:pt x="1698112" y="914402"/>
                        <a:pt x="1710300" y="909754"/>
                        <a:pt x="1719600" y="900454"/>
                      </a:cubicBezTo>
                      <a:cubicBezTo>
                        <a:pt x="1738199" y="881853"/>
                        <a:pt x="1738199" y="851701"/>
                        <a:pt x="1719600" y="833102"/>
                      </a:cubicBezTo>
                      <a:lnTo>
                        <a:pt x="900450" y="1395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0" name="任意多边形: 形状 89"/>
                <p:cNvSpPr/>
                <p:nvPr/>
              </p:nvSpPr>
              <p:spPr>
                <a:xfrm>
                  <a:off x="292914" y="1038916"/>
                  <a:ext cx="552449" cy="780358"/>
                </a:xfrm>
                <a:custGeom>
                  <a:avLst/>
                  <a:gdLst>
                    <a:gd name="connsiteX0" fmla="*/ 47625 w 552449"/>
                    <a:gd name="connsiteY0" fmla="*/ 0 h 780358"/>
                    <a:gd name="connsiteX1" fmla="*/ 0 w 552449"/>
                    <a:gd name="connsiteY1" fmla="*/ 47625 h 780358"/>
                    <a:gd name="connsiteX2" fmla="*/ 0 w 552449"/>
                    <a:gd name="connsiteY2" fmla="*/ 732734 h 780358"/>
                    <a:gd name="connsiteX3" fmla="*/ 47625 w 552449"/>
                    <a:gd name="connsiteY3" fmla="*/ 780358 h 780358"/>
                    <a:gd name="connsiteX4" fmla="*/ 504825 w 552449"/>
                    <a:gd name="connsiteY4" fmla="*/ 780358 h 780358"/>
                    <a:gd name="connsiteX5" fmla="*/ 552450 w 552449"/>
                    <a:gd name="connsiteY5" fmla="*/ 732734 h 780358"/>
                    <a:gd name="connsiteX6" fmla="*/ 504825 w 552449"/>
                    <a:gd name="connsiteY6" fmla="*/ 685108 h 780358"/>
                    <a:gd name="connsiteX7" fmla="*/ 95250 w 552449"/>
                    <a:gd name="connsiteY7" fmla="*/ 685108 h 780358"/>
                    <a:gd name="connsiteX8" fmla="*/ 95250 w 552449"/>
                    <a:gd name="connsiteY8" fmla="*/ 47625 h 780358"/>
                    <a:gd name="connsiteX9" fmla="*/ 47625 w 552449"/>
                    <a:gd name="connsiteY9" fmla="*/ 0 h 78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52449" h="780358">
                      <a:moveTo>
                        <a:pt x="47625" y="0"/>
                      </a:moveTo>
                      <a:cubicBezTo>
                        <a:pt x="21323" y="0"/>
                        <a:pt x="0" y="21323"/>
                        <a:pt x="0" y="47625"/>
                      </a:cubicBezTo>
                      <a:lnTo>
                        <a:pt x="0" y="732734"/>
                      </a:lnTo>
                      <a:cubicBezTo>
                        <a:pt x="0" y="759036"/>
                        <a:pt x="21323" y="780358"/>
                        <a:pt x="47625" y="780358"/>
                      </a:cubicBezTo>
                      <a:lnTo>
                        <a:pt x="504825" y="780358"/>
                      </a:lnTo>
                      <a:cubicBezTo>
                        <a:pt x="531127" y="780358"/>
                        <a:pt x="552450" y="759036"/>
                        <a:pt x="552450" y="732734"/>
                      </a:cubicBezTo>
                      <a:cubicBezTo>
                        <a:pt x="552450" y="706431"/>
                        <a:pt x="531127" y="685108"/>
                        <a:pt x="504825" y="685108"/>
                      </a:cubicBezTo>
                      <a:lnTo>
                        <a:pt x="95250" y="685108"/>
                      </a:lnTo>
                      <a:lnTo>
                        <a:pt x="95250" y="47625"/>
                      </a:lnTo>
                      <a:cubicBezTo>
                        <a:pt x="95250" y="21325"/>
                        <a:pt x="73927" y="0"/>
                        <a:pt x="47625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860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2" name="组合 1"/>
          <p:cNvGrpSpPr/>
          <p:nvPr/>
        </p:nvGrpSpPr>
        <p:grpSpPr>
          <a:xfrm>
            <a:off x="1220877" y="2976977"/>
            <a:ext cx="3417006" cy="2008634"/>
            <a:chOff x="1220877" y="2976977"/>
            <a:chExt cx="3417006" cy="2008634"/>
          </a:xfrm>
        </p:grpSpPr>
        <p:sp>
          <p:nvSpPr>
            <p:cNvPr id="55" name="椭圆 54"/>
            <p:cNvSpPr/>
            <p:nvPr/>
          </p:nvSpPr>
          <p:spPr>
            <a:xfrm>
              <a:off x="3554849" y="3543090"/>
              <a:ext cx="90488" cy="904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l"/>
              <a:endParaRPr lang="zh-CN" altLang="en-US" sz="16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60" name="直接箭头连接符 59"/>
            <p:cNvCxnSpPr/>
            <p:nvPr/>
          </p:nvCxnSpPr>
          <p:spPr>
            <a:xfrm flipV="1">
              <a:off x="1220877" y="2976977"/>
              <a:ext cx="3417006" cy="2008634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769107" y="1463868"/>
            <a:ext cx="1866181" cy="1686779"/>
            <a:chOff x="2769107" y="1463868"/>
            <a:chExt cx="1866181" cy="1686779"/>
          </a:xfrm>
        </p:grpSpPr>
        <p:cxnSp>
          <p:nvCxnSpPr>
            <p:cNvPr id="58" name="直接箭头连接符 57"/>
            <p:cNvCxnSpPr/>
            <p:nvPr/>
          </p:nvCxnSpPr>
          <p:spPr>
            <a:xfrm flipV="1">
              <a:off x="2814351" y="1463868"/>
              <a:ext cx="1" cy="1686779"/>
            </a:xfrm>
            <a:prstGeom prst="straightConnector1">
              <a:avLst/>
            </a:prstGeom>
            <a:ln w="127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1" name="组合 100"/>
            <p:cNvGrpSpPr/>
            <p:nvPr/>
          </p:nvGrpSpPr>
          <p:grpSpPr>
            <a:xfrm>
              <a:off x="2769107" y="1468755"/>
              <a:ext cx="1866181" cy="838502"/>
              <a:chOff x="3039774" y="1361593"/>
              <a:chExt cx="1866181" cy="838502"/>
            </a:xfrm>
          </p:grpSpPr>
          <p:sp>
            <p:nvSpPr>
              <p:cNvPr id="57" name="椭圆 56"/>
              <p:cNvSpPr/>
              <p:nvPr/>
            </p:nvSpPr>
            <p:spPr>
              <a:xfrm>
                <a:off x="3039774" y="2109607"/>
                <a:ext cx="90488" cy="9048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l"/>
                <a:endParaRPr lang="zh-CN" altLang="en-US" sz="160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61" name="直接箭头连接符 60"/>
              <p:cNvCxnSpPr/>
              <p:nvPr/>
            </p:nvCxnSpPr>
            <p:spPr>
              <a:xfrm flipV="1">
                <a:off x="3077067" y="1361593"/>
                <a:ext cx="1828888" cy="1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" name="组合 4"/>
          <p:cNvGrpSpPr/>
          <p:nvPr/>
        </p:nvGrpSpPr>
        <p:grpSpPr>
          <a:xfrm>
            <a:off x="1223677" y="2248116"/>
            <a:ext cx="3181350" cy="2737496"/>
            <a:chOff x="1223677" y="2248116"/>
            <a:chExt cx="3181350" cy="2737496"/>
          </a:xfrm>
        </p:grpSpPr>
        <p:grpSp>
          <p:nvGrpSpPr>
            <p:cNvPr id="3" name="组合 2"/>
            <p:cNvGrpSpPr/>
            <p:nvPr/>
          </p:nvGrpSpPr>
          <p:grpSpPr>
            <a:xfrm>
              <a:off x="1223677" y="2248116"/>
              <a:ext cx="3181350" cy="2737496"/>
              <a:chOff x="1223677" y="2248116"/>
              <a:chExt cx="3181350" cy="2737496"/>
            </a:xfrm>
          </p:grpSpPr>
          <p:sp>
            <p:nvSpPr>
              <p:cNvPr id="52" name="等腰三角形 51"/>
              <p:cNvSpPr/>
              <p:nvPr/>
            </p:nvSpPr>
            <p:spPr>
              <a:xfrm>
                <a:off x="1223677" y="2248116"/>
                <a:ext cx="3181350" cy="2737496"/>
              </a:xfrm>
              <a:prstGeom prst="triangle">
                <a:avLst/>
              </a:prstGeom>
              <a:gradFill flip="none" rotWithShape="1">
                <a:gsLst>
                  <a:gs pos="73000">
                    <a:schemeClr val="accent1">
                      <a:alpha val="0"/>
                    </a:schemeClr>
                  </a:gs>
                  <a:gs pos="100000">
                    <a:schemeClr val="accent1">
                      <a:alpha val="20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l"/>
                <a:endParaRPr lang="zh-CN" altLang="en-US" sz="160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3" name="等腰三角形 52"/>
              <p:cNvSpPr/>
              <p:nvPr/>
            </p:nvSpPr>
            <p:spPr>
              <a:xfrm>
                <a:off x="1809741" y="2918387"/>
                <a:ext cx="2009223" cy="1732089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l"/>
                <a:endParaRPr lang="zh-CN" altLang="en-US" sz="160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4" name="等腰三角形 53"/>
              <p:cNvSpPr/>
              <p:nvPr/>
            </p:nvSpPr>
            <p:spPr>
              <a:xfrm>
                <a:off x="1223677" y="2248116"/>
                <a:ext cx="3181350" cy="2737496"/>
              </a:xfrm>
              <a:prstGeom prst="triangle">
                <a:avLst/>
              </a:prstGeom>
              <a:noFill/>
              <a:ln>
                <a:solidFill>
                  <a:schemeClr val="accent1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l"/>
                <a:endParaRPr lang="zh-CN" altLang="en-US" sz="160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>
              <a:off x="2180595" y="3719071"/>
              <a:ext cx="1251609" cy="817191"/>
              <a:chOff x="2254916" y="3429000"/>
              <a:chExt cx="1569720" cy="1024890"/>
            </a:xfrm>
          </p:grpSpPr>
          <p:sp>
            <p:nvSpPr>
              <p:cNvPr id="68" name="任意多边形: 形状 67"/>
              <p:cNvSpPr/>
              <p:nvPr/>
            </p:nvSpPr>
            <p:spPr>
              <a:xfrm>
                <a:off x="2479707" y="3429000"/>
                <a:ext cx="1120140" cy="1024890"/>
              </a:xfrm>
              <a:custGeom>
                <a:avLst/>
                <a:gdLst>
                  <a:gd name="connsiteX0" fmla="*/ 560070 w 1120140"/>
                  <a:gd name="connsiteY0" fmla="*/ 1024890 h 1024890"/>
                  <a:gd name="connsiteX1" fmla="*/ 0 w 1120140"/>
                  <a:gd name="connsiteY1" fmla="*/ 1024890 h 1024890"/>
                  <a:gd name="connsiteX2" fmla="*/ 110490 w 1120140"/>
                  <a:gd name="connsiteY2" fmla="*/ 803910 h 1024890"/>
                  <a:gd name="connsiteX3" fmla="*/ 388620 w 1120140"/>
                  <a:gd name="connsiteY3" fmla="*/ 670560 h 1024890"/>
                  <a:gd name="connsiteX4" fmla="*/ 426720 w 1120140"/>
                  <a:gd name="connsiteY4" fmla="*/ 582930 h 1024890"/>
                  <a:gd name="connsiteX5" fmla="*/ 396240 w 1120140"/>
                  <a:gd name="connsiteY5" fmla="*/ 476250 h 1024890"/>
                  <a:gd name="connsiteX6" fmla="*/ 354330 w 1120140"/>
                  <a:gd name="connsiteY6" fmla="*/ 323850 h 1024890"/>
                  <a:gd name="connsiteX7" fmla="*/ 361950 w 1120140"/>
                  <a:gd name="connsiteY7" fmla="*/ 247650 h 1024890"/>
                  <a:gd name="connsiteX8" fmla="*/ 396240 w 1120140"/>
                  <a:gd name="connsiteY8" fmla="*/ 60960 h 1024890"/>
                  <a:gd name="connsiteX9" fmla="*/ 560070 w 1120140"/>
                  <a:gd name="connsiteY9" fmla="*/ 0 h 1024890"/>
                  <a:gd name="connsiteX10" fmla="*/ 560070 w 1120140"/>
                  <a:gd name="connsiteY10" fmla="*/ 0 h 1024890"/>
                  <a:gd name="connsiteX11" fmla="*/ 723900 w 1120140"/>
                  <a:gd name="connsiteY11" fmla="*/ 60960 h 1024890"/>
                  <a:gd name="connsiteX12" fmla="*/ 758190 w 1120140"/>
                  <a:gd name="connsiteY12" fmla="*/ 247650 h 1024890"/>
                  <a:gd name="connsiteX13" fmla="*/ 765810 w 1120140"/>
                  <a:gd name="connsiteY13" fmla="*/ 323850 h 1024890"/>
                  <a:gd name="connsiteX14" fmla="*/ 723900 w 1120140"/>
                  <a:gd name="connsiteY14" fmla="*/ 476250 h 1024890"/>
                  <a:gd name="connsiteX15" fmla="*/ 693420 w 1120140"/>
                  <a:gd name="connsiteY15" fmla="*/ 582930 h 1024890"/>
                  <a:gd name="connsiteX16" fmla="*/ 731520 w 1120140"/>
                  <a:gd name="connsiteY16" fmla="*/ 670560 h 1024890"/>
                  <a:gd name="connsiteX17" fmla="*/ 1009650 w 1120140"/>
                  <a:gd name="connsiteY17" fmla="*/ 803910 h 1024890"/>
                  <a:gd name="connsiteX18" fmla="*/ 1120140 w 1120140"/>
                  <a:gd name="connsiteY18" fmla="*/ 1024890 h 1024890"/>
                  <a:gd name="connsiteX19" fmla="*/ 560070 w 1120140"/>
                  <a:gd name="connsiteY19" fmla="*/ 1024890 h 1024890"/>
                  <a:gd name="connsiteX20" fmla="*/ 560070 w 1120140"/>
                  <a:gd name="connsiteY20" fmla="*/ 1024890 h 1024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20140" h="1024890">
                    <a:moveTo>
                      <a:pt x="560070" y="1024890"/>
                    </a:moveTo>
                    <a:lnTo>
                      <a:pt x="0" y="1024890"/>
                    </a:lnTo>
                    <a:cubicBezTo>
                      <a:pt x="0" y="914400"/>
                      <a:pt x="19050" y="838200"/>
                      <a:pt x="110490" y="803910"/>
                    </a:cubicBezTo>
                    <a:cubicBezTo>
                      <a:pt x="201930" y="769620"/>
                      <a:pt x="320040" y="727710"/>
                      <a:pt x="388620" y="670560"/>
                    </a:cubicBezTo>
                    <a:cubicBezTo>
                      <a:pt x="464820" y="605790"/>
                      <a:pt x="445770" y="605790"/>
                      <a:pt x="426720" y="582930"/>
                    </a:cubicBezTo>
                    <a:cubicBezTo>
                      <a:pt x="400050" y="552450"/>
                      <a:pt x="396240" y="476250"/>
                      <a:pt x="396240" y="476250"/>
                    </a:cubicBezTo>
                    <a:cubicBezTo>
                      <a:pt x="316230" y="453390"/>
                      <a:pt x="335280" y="323850"/>
                      <a:pt x="354330" y="323850"/>
                    </a:cubicBezTo>
                    <a:cubicBezTo>
                      <a:pt x="373380" y="323850"/>
                      <a:pt x="373380" y="316230"/>
                      <a:pt x="361950" y="247650"/>
                    </a:cubicBezTo>
                    <a:cubicBezTo>
                      <a:pt x="346710" y="160020"/>
                      <a:pt x="354330" y="114300"/>
                      <a:pt x="396240" y="60960"/>
                    </a:cubicBezTo>
                    <a:cubicBezTo>
                      <a:pt x="438150" y="7620"/>
                      <a:pt x="560070" y="0"/>
                      <a:pt x="560070" y="0"/>
                    </a:cubicBezTo>
                    <a:lnTo>
                      <a:pt x="560070" y="0"/>
                    </a:lnTo>
                    <a:cubicBezTo>
                      <a:pt x="560070" y="0"/>
                      <a:pt x="681990" y="7620"/>
                      <a:pt x="723900" y="60960"/>
                    </a:cubicBezTo>
                    <a:cubicBezTo>
                      <a:pt x="765810" y="114300"/>
                      <a:pt x="773430" y="160020"/>
                      <a:pt x="758190" y="247650"/>
                    </a:cubicBezTo>
                    <a:cubicBezTo>
                      <a:pt x="746760" y="316230"/>
                      <a:pt x="746760" y="323850"/>
                      <a:pt x="765810" y="323850"/>
                    </a:cubicBezTo>
                    <a:cubicBezTo>
                      <a:pt x="784860" y="323850"/>
                      <a:pt x="800100" y="453390"/>
                      <a:pt x="723900" y="476250"/>
                    </a:cubicBezTo>
                    <a:cubicBezTo>
                      <a:pt x="723900" y="476250"/>
                      <a:pt x="720090" y="552450"/>
                      <a:pt x="693420" y="582930"/>
                    </a:cubicBezTo>
                    <a:cubicBezTo>
                      <a:pt x="674370" y="605790"/>
                      <a:pt x="655320" y="605790"/>
                      <a:pt x="731520" y="670560"/>
                    </a:cubicBezTo>
                    <a:cubicBezTo>
                      <a:pt x="800100" y="727710"/>
                      <a:pt x="918210" y="773430"/>
                      <a:pt x="1009650" y="803910"/>
                    </a:cubicBezTo>
                    <a:cubicBezTo>
                      <a:pt x="1101090" y="834390"/>
                      <a:pt x="1120140" y="914400"/>
                      <a:pt x="1120140" y="1024890"/>
                    </a:cubicBezTo>
                    <a:lnTo>
                      <a:pt x="560070" y="1024890"/>
                    </a:lnTo>
                    <a:lnTo>
                      <a:pt x="560070" y="1024890"/>
                    </a:lnTo>
                    <a:close/>
                  </a:path>
                </a:pathLst>
              </a:custGeom>
              <a:solidFill>
                <a:schemeClr val="bg1"/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69" name="任意多边形: 形状 68"/>
              <p:cNvSpPr/>
              <p:nvPr/>
            </p:nvSpPr>
            <p:spPr>
              <a:xfrm>
                <a:off x="3268377" y="3638550"/>
                <a:ext cx="556259" cy="758190"/>
              </a:xfrm>
              <a:custGeom>
                <a:avLst/>
                <a:gdLst>
                  <a:gd name="connsiteX0" fmla="*/ 373380 w 556259"/>
                  <a:gd name="connsiteY0" fmla="*/ 758190 h 758190"/>
                  <a:gd name="connsiteX1" fmla="*/ 556260 w 556259"/>
                  <a:gd name="connsiteY1" fmla="*/ 758190 h 758190"/>
                  <a:gd name="connsiteX2" fmla="*/ 472440 w 556259"/>
                  <a:gd name="connsiteY2" fmla="*/ 594360 h 758190"/>
                  <a:gd name="connsiteX3" fmla="*/ 266700 w 556259"/>
                  <a:gd name="connsiteY3" fmla="*/ 495300 h 758190"/>
                  <a:gd name="connsiteX4" fmla="*/ 240030 w 556259"/>
                  <a:gd name="connsiteY4" fmla="*/ 430530 h 758190"/>
                  <a:gd name="connsiteX5" fmla="*/ 262890 w 556259"/>
                  <a:gd name="connsiteY5" fmla="*/ 350520 h 758190"/>
                  <a:gd name="connsiteX6" fmla="*/ 293370 w 556259"/>
                  <a:gd name="connsiteY6" fmla="*/ 240030 h 758190"/>
                  <a:gd name="connsiteX7" fmla="*/ 289560 w 556259"/>
                  <a:gd name="connsiteY7" fmla="*/ 182880 h 758190"/>
                  <a:gd name="connsiteX8" fmla="*/ 262890 w 556259"/>
                  <a:gd name="connsiteY8" fmla="*/ 45720 h 758190"/>
                  <a:gd name="connsiteX9" fmla="*/ 140970 w 556259"/>
                  <a:gd name="connsiteY9" fmla="*/ 0 h 758190"/>
                  <a:gd name="connsiteX10" fmla="*/ 140970 w 556259"/>
                  <a:gd name="connsiteY10" fmla="*/ 0 h 758190"/>
                  <a:gd name="connsiteX11" fmla="*/ 19050 w 556259"/>
                  <a:gd name="connsiteY11" fmla="*/ 45720 h 758190"/>
                  <a:gd name="connsiteX12" fmla="*/ 0 w 556259"/>
                  <a:gd name="connsiteY12" fmla="*/ 72390 h 758190"/>
                  <a:gd name="connsiteX13" fmla="*/ 38100 w 556259"/>
                  <a:gd name="connsiteY13" fmla="*/ 129540 h 758190"/>
                  <a:gd name="connsiteX14" fmla="*/ 22860 w 556259"/>
                  <a:gd name="connsiteY14" fmla="*/ 247650 h 758190"/>
                  <a:gd name="connsiteX15" fmla="*/ 38100 w 556259"/>
                  <a:gd name="connsiteY15" fmla="*/ 361950 h 758190"/>
                  <a:gd name="connsiteX16" fmla="*/ 45720 w 556259"/>
                  <a:gd name="connsiteY16" fmla="*/ 464820 h 758190"/>
                  <a:gd name="connsiteX17" fmla="*/ 266700 w 556259"/>
                  <a:gd name="connsiteY17" fmla="*/ 560070 h 758190"/>
                  <a:gd name="connsiteX18" fmla="*/ 373380 w 556259"/>
                  <a:gd name="connsiteY18" fmla="*/ 758190 h 758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56259" h="758190">
                    <a:moveTo>
                      <a:pt x="373380" y="758190"/>
                    </a:moveTo>
                    <a:lnTo>
                      <a:pt x="556260" y="758190"/>
                    </a:lnTo>
                    <a:cubicBezTo>
                      <a:pt x="556260" y="678180"/>
                      <a:pt x="541020" y="617220"/>
                      <a:pt x="472440" y="594360"/>
                    </a:cubicBezTo>
                    <a:cubicBezTo>
                      <a:pt x="403860" y="571500"/>
                      <a:pt x="316230" y="537210"/>
                      <a:pt x="266700" y="495300"/>
                    </a:cubicBezTo>
                    <a:cubicBezTo>
                      <a:pt x="209550" y="445770"/>
                      <a:pt x="224790" y="445770"/>
                      <a:pt x="240030" y="430530"/>
                    </a:cubicBezTo>
                    <a:cubicBezTo>
                      <a:pt x="259080" y="407670"/>
                      <a:pt x="262890" y="350520"/>
                      <a:pt x="262890" y="350520"/>
                    </a:cubicBezTo>
                    <a:cubicBezTo>
                      <a:pt x="320040" y="335280"/>
                      <a:pt x="308610" y="240030"/>
                      <a:pt x="293370" y="240030"/>
                    </a:cubicBezTo>
                    <a:cubicBezTo>
                      <a:pt x="278130" y="240030"/>
                      <a:pt x="278130" y="236220"/>
                      <a:pt x="289560" y="182880"/>
                    </a:cubicBezTo>
                    <a:cubicBezTo>
                      <a:pt x="300990" y="118110"/>
                      <a:pt x="297180" y="83820"/>
                      <a:pt x="262890" y="45720"/>
                    </a:cubicBezTo>
                    <a:cubicBezTo>
                      <a:pt x="232410" y="3810"/>
                      <a:pt x="140970" y="0"/>
                      <a:pt x="140970" y="0"/>
                    </a:cubicBezTo>
                    <a:lnTo>
                      <a:pt x="140970" y="0"/>
                    </a:lnTo>
                    <a:cubicBezTo>
                      <a:pt x="140970" y="0"/>
                      <a:pt x="49530" y="3810"/>
                      <a:pt x="19050" y="45720"/>
                    </a:cubicBezTo>
                    <a:cubicBezTo>
                      <a:pt x="11430" y="53340"/>
                      <a:pt x="7620" y="64770"/>
                      <a:pt x="0" y="72390"/>
                    </a:cubicBezTo>
                    <a:cubicBezTo>
                      <a:pt x="0" y="72390"/>
                      <a:pt x="34290" y="91440"/>
                      <a:pt x="38100" y="129540"/>
                    </a:cubicBezTo>
                    <a:cubicBezTo>
                      <a:pt x="41910" y="163830"/>
                      <a:pt x="41910" y="198120"/>
                      <a:pt x="22860" y="247650"/>
                    </a:cubicBezTo>
                    <a:cubicBezTo>
                      <a:pt x="3810" y="297180"/>
                      <a:pt x="-3810" y="323850"/>
                      <a:pt x="38100" y="361950"/>
                    </a:cubicBezTo>
                    <a:cubicBezTo>
                      <a:pt x="60960" y="381000"/>
                      <a:pt x="45720" y="464820"/>
                      <a:pt x="45720" y="464820"/>
                    </a:cubicBezTo>
                    <a:cubicBezTo>
                      <a:pt x="45720" y="464820"/>
                      <a:pt x="152400" y="521970"/>
                      <a:pt x="266700" y="560070"/>
                    </a:cubicBezTo>
                    <a:cubicBezTo>
                      <a:pt x="384810" y="598170"/>
                      <a:pt x="373380" y="758190"/>
                      <a:pt x="373380" y="758190"/>
                    </a:cubicBezTo>
                    <a:close/>
                  </a:path>
                </a:pathLst>
              </a:custGeom>
              <a:solidFill>
                <a:schemeClr val="bg1"/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70" name="任意多边形: 形状 69"/>
              <p:cNvSpPr/>
              <p:nvPr/>
            </p:nvSpPr>
            <p:spPr>
              <a:xfrm>
                <a:off x="2254916" y="3638550"/>
                <a:ext cx="556259" cy="758190"/>
              </a:xfrm>
              <a:custGeom>
                <a:avLst/>
                <a:gdLst>
                  <a:gd name="connsiteX0" fmla="*/ 182880 w 556259"/>
                  <a:gd name="connsiteY0" fmla="*/ 758190 h 758190"/>
                  <a:gd name="connsiteX1" fmla="*/ 0 w 556259"/>
                  <a:gd name="connsiteY1" fmla="*/ 758190 h 758190"/>
                  <a:gd name="connsiteX2" fmla="*/ 83820 w 556259"/>
                  <a:gd name="connsiteY2" fmla="*/ 594360 h 758190"/>
                  <a:gd name="connsiteX3" fmla="*/ 289560 w 556259"/>
                  <a:gd name="connsiteY3" fmla="*/ 495300 h 758190"/>
                  <a:gd name="connsiteX4" fmla="*/ 316230 w 556259"/>
                  <a:gd name="connsiteY4" fmla="*/ 430530 h 758190"/>
                  <a:gd name="connsiteX5" fmla="*/ 293370 w 556259"/>
                  <a:gd name="connsiteY5" fmla="*/ 350520 h 758190"/>
                  <a:gd name="connsiteX6" fmla="*/ 262890 w 556259"/>
                  <a:gd name="connsiteY6" fmla="*/ 240030 h 758190"/>
                  <a:gd name="connsiteX7" fmla="*/ 266700 w 556259"/>
                  <a:gd name="connsiteY7" fmla="*/ 182880 h 758190"/>
                  <a:gd name="connsiteX8" fmla="*/ 293370 w 556259"/>
                  <a:gd name="connsiteY8" fmla="*/ 45720 h 758190"/>
                  <a:gd name="connsiteX9" fmla="*/ 415290 w 556259"/>
                  <a:gd name="connsiteY9" fmla="*/ 0 h 758190"/>
                  <a:gd name="connsiteX10" fmla="*/ 415290 w 556259"/>
                  <a:gd name="connsiteY10" fmla="*/ 0 h 758190"/>
                  <a:gd name="connsiteX11" fmla="*/ 537210 w 556259"/>
                  <a:gd name="connsiteY11" fmla="*/ 45720 h 758190"/>
                  <a:gd name="connsiteX12" fmla="*/ 556260 w 556259"/>
                  <a:gd name="connsiteY12" fmla="*/ 72390 h 758190"/>
                  <a:gd name="connsiteX13" fmla="*/ 518160 w 556259"/>
                  <a:gd name="connsiteY13" fmla="*/ 129540 h 758190"/>
                  <a:gd name="connsiteX14" fmla="*/ 533400 w 556259"/>
                  <a:gd name="connsiteY14" fmla="*/ 247650 h 758190"/>
                  <a:gd name="connsiteX15" fmla="*/ 518160 w 556259"/>
                  <a:gd name="connsiteY15" fmla="*/ 361950 h 758190"/>
                  <a:gd name="connsiteX16" fmla="*/ 510540 w 556259"/>
                  <a:gd name="connsiteY16" fmla="*/ 464820 h 758190"/>
                  <a:gd name="connsiteX17" fmla="*/ 289560 w 556259"/>
                  <a:gd name="connsiteY17" fmla="*/ 560070 h 758190"/>
                  <a:gd name="connsiteX18" fmla="*/ 182880 w 556259"/>
                  <a:gd name="connsiteY18" fmla="*/ 758190 h 758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56259" h="758190">
                    <a:moveTo>
                      <a:pt x="182880" y="758190"/>
                    </a:moveTo>
                    <a:lnTo>
                      <a:pt x="0" y="758190"/>
                    </a:lnTo>
                    <a:cubicBezTo>
                      <a:pt x="0" y="678180"/>
                      <a:pt x="15240" y="617220"/>
                      <a:pt x="83820" y="594360"/>
                    </a:cubicBezTo>
                    <a:cubicBezTo>
                      <a:pt x="152400" y="571500"/>
                      <a:pt x="240030" y="537210"/>
                      <a:pt x="289560" y="495300"/>
                    </a:cubicBezTo>
                    <a:cubicBezTo>
                      <a:pt x="346710" y="445770"/>
                      <a:pt x="331470" y="445770"/>
                      <a:pt x="316230" y="430530"/>
                    </a:cubicBezTo>
                    <a:cubicBezTo>
                      <a:pt x="297180" y="407670"/>
                      <a:pt x="293370" y="350520"/>
                      <a:pt x="293370" y="350520"/>
                    </a:cubicBezTo>
                    <a:cubicBezTo>
                      <a:pt x="236220" y="335280"/>
                      <a:pt x="247650" y="240030"/>
                      <a:pt x="262890" y="240030"/>
                    </a:cubicBezTo>
                    <a:cubicBezTo>
                      <a:pt x="278130" y="240030"/>
                      <a:pt x="278130" y="236220"/>
                      <a:pt x="266700" y="182880"/>
                    </a:cubicBezTo>
                    <a:cubicBezTo>
                      <a:pt x="255270" y="118110"/>
                      <a:pt x="259080" y="83820"/>
                      <a:pt x="293370" y="45720"/>
                    </a:cubicBezTo>
                    <a:cubicBezTo>
                      <a:pt x="323850" y="3810"/>
                      <a:pt x="415290" y="0"/>
                      <a:pt x="415290" y="0"/>
                    </a:cubicBezTo>
                    <a:lnTo>
                      <a:pt x="415290" y="0"/>
                    </a:lnTo>
                    <a:cubicBezTo>
                      <a:pt x="415290" y="0"/>
                      <a:pt x="506730" y="3810"/>
                      <a:pt x="537210" y="45720"/>
                    </a:cubicBezTo>
                    <a:cubicBezTo>
                      <a:pt x="544830" y="53340"/>
                      <a:pt x="548640" y="64770"/>
                      <a:pt x="556260" y="72390"/>
                    </a:cubicBezTo>
                    <a:cubicBezTo>
                      <a:pt x="556260" y="72390"/>
                      <a:pt x="521970" y="91440"/>
                      <a:pt x="518160" y="129540"/>
                    </a:cubicBezTo>
                    <a:cubicBezTo>
                      <a:pt x="514350" y="163830"/>
                      <a:pt x="514350" y="198120"/>
                      <a:pt x="533400" y="247650"/>
                    </a:cubicBezTo>
                    <a:cubicBezTo>
                      <a:pt x="552450" y="297180"/>
                      <a:pt x="560070" y="323850"/>
                      <a:pt x="518160" y="361950"/>
                    </a:cubicBezTo>
                    <a:cubicBezTo>
                      <a:pt x="495300" y="381000"/>
                      <a:pt x="510540" y="464820"/>
                      <a:pt x="510540" y="464820"/>
                    </a:cubicBezTo>
                    <a:cubicBezTo>
                      <a:pt x="510540" y="464820"/>
                      <a:pt x="403860" y="521970"/>
                      <a:pt x="289560" y="560070"/>
                    </a:cubicBezTo>
                    <a:cubicBezTo>
                      <a:pt x="171450" y="598170"/>
                      <a:pt x="182880" y="758190"/>
                      <a:pt x="182880" y="758190"/>
                    </a:cubicBezTo>
                    <a:close/>
                  </a:path>
                </a:pathLst>
              </a:custGeom>
              <a:solidFill>
                <a:schemeClr val="bg1"/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>
                <a:sp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03" name="组合 102"/>
          <p:cNvGrpSpPr/>
          <p:nvPr/>
        </p:nvGrpSpPr>
        <p:grpSpPr>
          <a:xfrm>
            <a:off x="3818964" y="4650476"/>
            <a:ext cx="816324" cy="466007"/>
            <a:chOff x="4089631" y="4543314"/>
            <a:chExt cx="816324" cy="466007"/>
          </a:xfrm>
        </p:grpSpPr>
        <p:cxnSp>
          <p:nvCxnSpPr>
            <p:cNvPr id="59" name="直接箭头连接符 58"/>
            <p:cNvCxnSpPr/>
            <p:nvPr/>
          </p:nvCxnSpPr>
          <p:spPr>
            <a:xfrm>
              <a:off x="4089631" y="4543314"/>
              <a:ext cx="816324" cy="466007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椭圆 55"/>
            <p:cNvSpPr/>
            <p:nvPr/>
          </p:nvSpPr>
          <p:spPr>
            <a:xfrm>
              <a:off x="4630452" y="4833206"/>
              <a:ext cx="90488" cy="904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l"/>
              <a:endParaRPr lang="zh-CN" altLang="en-US" sz="16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98113" y="4462638"/>
            <a:ext cx="6368415" cy="628485"/>
            <a:chOff x="4700913" y="4637577"/>
            <a:chExt cx="6368415" cy="628485"/>
          </a:xfrm>
        </p:grpSpPr>
        <p:sp>
          <p:nvSpPr>
            <p:cNvPr id="35" name="文本框 34"/>
            <p:cNvSpPr txBox="1"/>
            <p:nvPr>
              <p:custDataLst>
                <p:tags r:id="rId2"/>
              </p:custDataLst>
            </p:nvPr>
          </p:nvSpPr>
          <p:spPr>
            <a:xfrm>
              <a:off x="5172755" y="4637577"/>
              <a:ext cx="4772660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+mn-ea"/>
                  <a:sym typeface="+mn-lt"/>
                </a:rPr>
                <a:t>3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+mn-ea"/>
                  <a:sym typeface="+mn-lt"/>
                </a:rPr>
                <a:t>.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ea"/>
                  <a:ea typeface="+mj-ea"/>
                  <a:cs typeface="+mn-ea"/>
                  <a:sym typeface="+mn-ea"/>
                </a:rPr>
                <a:t>应用价值</a:t>
              </a:r>
            </a:p>
          </p:txBody>
        </p:sp>
        <p:sp>
          <p:nvSpPr>
            <p:cNvPr id="37" name="文本框 36"/>
            <p:cNvSpPr txBox="1"/>
            <p:nvPr>
              <p:custDataLst>
                <p:tags r:id="rId3"/>
              </p:custDataLst>
            </p:nvPr>
          </p:nvSpPr>
          <p:spPr>
            <a:xfrm>
              <a:off x="5172718" y="4981112"/>
              <a:ext cx="5896610" cy="284950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lnSpc>
                  <a:spcPct val="125000"/>
                </a:lnSpc>
                <a:spcBef>
                  <a:spcPts val="0"/>
                </a:spcBef>
                <a:buClrTx/>
                <a:buSzTx/>
                <a:buNone/>
              </a:pPr>
              <a:r>
                <a:rPr lang="zh-CN" altLang="en-US" sz="16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cs typeface="+mn-ea"/>
                  <a:sym typeface="+mn-ea"/>
                </a:rPr>
                <a:t>可以提升效率，适用于教育、会议、自媒体等</a:t>
              </a:r>
              <a:endParaRPr lang="zh-CN" altLang="en-US" sz="16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cs typeface="+mn-ea"/>
                <a:sym typeface="+mn-lt"/>
              </a:endParaRPr>
            </a:p>
          </p:txBody>
        </p:sp>
        <p:grpSp>
          <p:nvGrpSpPr>
            <p:cNvPr id="95" name="组合 94"/>
            <p:cNvGrpSpPr/>
            <p:nvPr/>
          </p:nvGrpSpPr>
          <p:grpSpPr>
            <a:xfrm>
              <a:off x="4700913" y="4637577"/>
              <a:ext cx="360848" cy="360848"/>
              <a:chOff x="5024745" y="4730302"/>
              <a:chExt cx="503918" cy="503918"/>
            </a:xfrm>
          </p:grpSpPr>
          <p:sp>
            <p:nvSpPr>
              <p:cNvPr id="34" name="矩形 33"/>
              <p:cNvSpPr/>
              <p:nvPr>
                <p:custDataLst>
                  <p:tags r:id="rId4"/>
                </p:custDataLst>
              </p:nvPr>
            </p:nvSpPr>
            <p:spPr>
              <a:xfrm>
                <a:off x="5024745" y="4730302"/>
                <a:ext cx="503918" cy="50391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任意多边形: 形状 93"/>
              <p:cNvSpPr/>
              <p:nvPr/>
            </p:nvSpPr>
            <p:spPr>
              <a:xfrm>
                <a:off x="5116701" y="4822370"/>
                <a:ext cx="320006" cy="319782"/>
              </a:xfrm>
              <a:custGeom>
                <a:avLst/>
                <a:gdLst>
                  <a:gd name="connsiteX0" fmla="*/ 497929 w 503560"/>
                  <a:gd name="connsiteY0" fmla="*/ 479191 h 503207"/>
                  <a:gd name="connsiteX1" fmla="*/ 488643 w 503560"/>
                  <a:gd name="connsiteY1" fmla="*/ 476721 h 503207"/>
                  <a:gd name="connsiteX2" fmla="*/ 488643 w 503560"/>
                  <a:gd name="connsiteY2" fmla="*/ 130489 h 503207"/>
                  <a:gd name="connsiteX3" fmla="*/ 482044 w 503560"/>
                  <a:gd name="connsiteY3" fmla="*/ 104904 h 503207"/>
                  <a:gd name="connsiteX4" fmla="*/ 433822 w 503560"/>
                  <a:gd name="connsiteY4" fmla="*/ 75274 h 503207"/>
                  <a:gd name="connsiteX5" fmla="*/ 386806 w 503560"/>
                  <a:gd name="connsiteY5" fmla="*/ 75274 h 503207"/>
                  <a:gd name="connsiteX6" fmla="*/ 386486 w 503560"/>
                  <a:gd name="connsiteY6" fmla="*/ 60978 h 503207"/>
                  <a:gd name="connsiteX7" fmla="*/ 372166 w 503560"/>
                  <a:gd name="connsiteY7" fmla="*/ 25837 h 503207"/>
                  <a:gd name="connsiteX8" fmla="*/ 326292 w 503560"/>
                  <a:gd name="connsiteY8" fmla="*/ 498 h 503207"/>
                  <a:gd name="connsiteX9" fmla="*/ 303281 w 503560"/>
                  <a:gd name="connsiteY9" fmla="*/ 16 h 503207"/>
                  <a:gd name="connsiteX10" fmla="*/ 197399 w 503560"/>
                  <a:gd name="connsiteY10" fmla="*/ 16 h 503207"/>
                  <a:gd name="connsiteX11" fmla="*/ 177818 w 503560"/>
                  <a:gd name="connsiteY11" fmla="*/ 730 h 503207"/>
                  <a:gd name="connsiteX12" fmla="*/ 147086 w 503560"/>
                  <a:gd name="connsiteY12" fmla="*/ 13072 h 503207"/>
                  <a:gd name="connsiteX13" fmla="*/ 120803 w 503560"/>
                  <a:gd name="connsiteY13" fmla="*/ 52416 h 503207"/>
                  <a:gd name="connsiteX14" fmla="*/ 119006 w 503560"/>
                  <a:gd name="connsiteY14" fmla="*/ 76834 h 503207"/>
                  <a:gd name="connsiteX15" fmla="*/ 71385 w 503560"/>
                  <a:gd name="connsiteY15" fmla="*/ 76839 h 503207"/>
                  <a:gd name="connsiteX16" fmla="*/ 36116 w 503560"/>
                  <a:gd name="connsiteY16" fmla="*/ 91071 h 503207"/>
                  <a:gd name="connsiteX17" fmla="*/ 17957 w 503560"/>
                  <a:gd name="connsiteY17" fmla="*/ 125897 h 503207"/>
                  <a:gd name="connsiteX18" fmla="*/ 17613 w 503560"/>
                  <a:gd name="connsiteY18" fmla="*/ 136768 h 503207"/>
                  <a:gd name="connsiteX19" fmla="*/ 17613 w 503560"/>
                  <a:gd name="connsiteY19" fmla="*/ 476740 h 503207"/>
                  <a:gd name="connsiteX20" fmla="*/ 12691 w 503560"/>
                  <a:gd name="connsiteY20" fmla="*/ 476745 h 503207"/>
                  <a:gd name="connsiteX21" fmla="*/ 1747 w 503560"/>
                  <a:gd name="connsiteY21" fmla="*/ 482842 h 503207"/>
                  <a:gd name="connsiteX22" fmla="*/ 1747 w 503560"/>
                  <a:gd name="connsiteY22" fmla="*/ 497114 h 503207"/>
                  <a:gd name="connsiteX23" fmla="*/ 12687 w 503560"/>
                  <a:gd name="connsiteY23" fmla="*/ 503201 h 503207"/>
                  <a:gd name="connsiteX24" fmla="*/ 490808 w 503560"/>
                  <a:gd name="connsiteY24" fmla="*/ 503191 h 503207"/>
                  <a:gd name="connsiteX25" fmla="*/ 503313 w 503560"/>
                  <a:gd name="connsiteY25" fmla="*/ 492468 h 503207"/>
                  <a:gd name="connsiteX26" fmla="*/ 497929 w 503560"/>
                  <a:gd name="connsiteY26" fmla="*/ 479191 h 503207"/>
                  <a:gd name="connsiteX27" fmla="*/ 48719 w 503560"/>
                  <a:gd name="connsiteY27" fmla="*/ 472011 h 503207"/>
                  <a:gd name="connsiteX28" fmla="*/ 48719 w 503560"/>
                  <a:gd name="connsiteY28" fmla="*/ 131237 h 503207"/>
                  <a:gd name="connsiteX29" fmla="*/ 68265 w 503560"/>
                  <a:gd name="connsiteY29" fmla="*/ 104525 h 503207"/>
                  <a:gd name="connsiteX30" fmla="*/ 82827 w 503560"/>
                  <a:gd name="connsiteY30" fmla="*/ 103300 h 503207"/>
                  <a:gd name="connsiteX31" fmla="*/ 118997 w 503560"/>
                  <a:gd name="connsiteY31" fmla="*/ 103300 h 503207"/>
                  <a:gd name="connsiteX32" fmla="*/ 119006 w 503560"/>
                  <a:gd name="connsiteY32" fmla="*/ 472006 h 503207"/>
                  <a:gd name="connsiteX33" fmla="*/ 48719 w 503560"/>
                  <a:gd name="connsiteY33" fmla="*/ 472011 h 503207"/>
                  <a:gd name="connsiteX34" fmla="*/ 302991 w 503560"/>
                  <a:gd name="connsiteY34" fmla="*/ 472011 h 503207"/>
                  <a:gd name="connsiteX35" fmla="*/ 201164 w 503560"/>
                  <a:gd name="connsiteY35" fmla="*/ 472016 h 503207"/>
                  <a:gd name="connsiteX36" fmla="*/ 201159 w 503560"/>
                  <a:gd name="connsiteY36" fmla="*/ 371198 h 503207"/>
                  <a:gd name="connsiteX37" fmla="*/ 214229 w 503560"/>
                  <a:gd name="connsiteY37" fmla="*/ 358817 h 503207"/>
                  <a:gd name="connsiteX38" fmla="*/ 290166 w 503560"/>
                  <a:gd name="connsiteY38" fmla="*/ 358826 h 503207"/>
                  <a:gd name="connsiteX39" fmla="*/ 302991 w 503560"/>
                  <a:gd name="connsiteY39" fmla="*/ 371267 h 503207"/>
                  <a:gd name="connsiteX40" fmla="*/ 302991 w 503560"/>
                  <a:gd name="connsiteY40" fmla="*/ 472011 h 503207"/>
                  <a:gd name="connsiteX41" fmla="*/ 360055 w 503560"/>
                  <a:gd name="connsiteY41" fmla="*/ 77174 h 503207"/>
                  <a:gd name="connsiteX42" fmla="*/ 360055 w 503560"/>
                  <a:gd name="connsiteY42" fmla="*/ 419302 h 503207"/>
                  <a:gd name="connsiteX43" fmla="*/ 359908 w 503560"/>
                  <a:gd name="connsiteY43" fmla="*/ 471967 h 503207"/>
                  <a:gd name="connsiteX44" fmla="*/ 337620 w 503560"/>
                  <a:gd name="connsiteY44" fmla="*/ 471962 h 503207"/>
                  <a:gd name="connsiteX45" fmla="*/ 337625 w 503560"/>
                  <a:gd name="connsiteY45" fmla="*/ 369166 h 503207"/>
                  <a:gd name="connsiteX46" fmla="*/ 328236 w 503560"/>
                  <a:gd name="connsiteY46" fmla="*/ 338576 h 503207"/>
                  <a:gd name="connsiteX47" fmla="*/ 298079 w 503560"/>
                  <a:gd name="connsiteY47" fmla="*/ 330580 h 503207"/>
                  <a:gd name="connsiteX48" fmla="*/ 221581 w 503560"/>
                  <a:gd name="connsiteY48" fmla="*/ 330575 h 503207"/>
                  <a:gd name="connsiteX49" fmla="*/ 186017 w 503560"/>
                  <a:gd name="connsiteY49" fmla="*/ 335653 h 503207"/>
                  <a:gd name="connsiteX50" fmla="*/ 170761 w 503560"/>
                  <a:gd name="connsiteY50" fmla="*/ 369259 h 503207"/>
                  <a:gd name="connsiteX51" fmla="*/ 169777 w 503560"/>
                  <a:gd name="connsiteY51" fmla="*/ 471903 h 503207"/>
                  <a:gd name="connsiteX52" fmla="*/ 145836 w 503560"/>
                  <a:gd name="connsiteY52" fmla="*/ 472021 h 503207"/>
                  <a:gd name="connsiteX53" fmla="*/ 145752 w 503560"/>
                  <a:gd name="connsiteY53" fmla="*/ 300654 h 503207"/>
                  <a:gd name="connsiteX54" fmla="*/ 145752 w 503560"/>
                  <a:gd name="connsiteY54" fmla="*/ 75525 h 503207"/>
                  <a:gd name="connsiteX55" fmla="*/ 146948 w 503560"/>
                  <a:gd name="connsiteY55" fmla="*/ 62150 h 503207"/>
                  <a:gd name="connsiteX56" fmla="*/ 165043 w 503560"/>
                  <a:gd name="connsiteY56" fmla="*/ 37530 h 503207"/>
                  <a:gd name="connsiteX57" fmla="*/ 188162 w 503560"/>
                  <a:gd name="connsiteY57" fmla="*/ 31098 h 503207"/>
                  <a:gd name="connsiteX58" fmla="*/ 317655 w 503560"/>
                  <a:gd name="connsiteY58" fmla="*/ 31098 h 503207"/>
                  <a:gd name="connsiteX59" fmla="*/ 342118 w 503560"/>
                  <a:gd name="connsiteY59" fmla="*/ 38361 h 503207"/>
                  <a:gd name="connsiteX60" fmla="*/ 359568 w 503560"/>
                  <a:gd name="connsiteY60" fmla="*/ 65466 h 503207"/>
                  <a:gd name="connsiteX61" fmla="*/ 360055 w 503560"/>
                  <a:gd name="connsiteY61" fmla="*/ 77174 h 503207"/>
                  <a:gd name="connsiteX62" fmla="*/ 456149 w 503560"/>
                  <a:gd name="connsiteY62" fmla="*/ 472016 h 503207"/>
                  <a:gd name="connsiteX63" fmla="*/ 386605 w 503560"/>
                  <a:gd name="connsiteY63" fmla="*/ 471991 h 503207"/>
                  <a:gd name="connsiteX64" fmla="*/ 386737 w 503560"/>
                  <a:gd name="connsiteY64" fmla="*/ 419680 h 503207"/>
                  <a:gd name="connsiteX65" fmla="*/ 386737 w 503560"/>
                  <a:gd name="connsiteY65" fmla="*/ 103433 h 503207"/>
                  <a:gd name="connsiteX66" fmla="*/ 429172 w 503560"/>
                  <a:gd name="connsiteY66" fmla="*/ 103428 h 503207"/>
                  <a:gd name="connsiteX67" fmla="*/ 449324 w 503560"/>
                  <a:gd name="connsiteY67" fmla="*/ 113309 h 503207"/>
                  <a:gd name="connsiteX68" fmla="*/ 456189 w 503560"/>
                  <a:gd name="connsiteY68" fmla="*/ 132772 h 503207"/>
                  <a:gd name="connsiteX69" fmla="*/ 456149 w 503560"/>
                  <a:gd name="connsiteY69" fmla="*/ 472016 h 503207"/>
                  <a:gd name="connsiteX70" fmla="*/ 196120 w 503560"/>
                  <a:gd name="connsiteY70" fmla="*/ 88694 h 503207"/>
                  <a:gd name="connsiteX71" fmla="*/ 199284 w 503560"/>
                  <a:gd name="connsiteY71" fmla="*/ 88364 h 503207"/>
                  <a:gd name="connsiteX72" fmla="*/ 304649 w 503560"/>
                  <a:gd name="connsiteY72" fmla="*/ 88359 h 503207"/>
                  <a:gd name="connsiteX73" fmla="*/ 314752 w 503560"/>
                  <a:gd name="connsiteY73" fmla="*/ 92537 h 503207"/>
                  <a:gd name="connsiteX74" fmla="*/ 318246 w 503560"/>
                  <a:gd name="connsiteY74" fmla="*/ 103206 h 503207"/>
                  <a:gd name="connsiteX75" fmla="*/ 309782 w 503560"/>
                  <a:gd name="connsiteY75" fmla="*/ 114033 h 503207"/>
                  <a:gd name="connsiteX76" fmla="*/ 302341 w 503560"/>
                  <a:gd name="connsiteY76" fmla="*/ 114825 h 503207"/>
                  <a:gd name="connsiteX77" fmla="*/ 201577 w 503560"/>
                  <a:gd name="connsiteY77" fmla="*/ 114830 h 503207"/>
                  <a:gd name="connsiteX78" fmla="*/ 194186 w 503560"/>
                  <a:gd name="connsiteY78" fmla="*/ 113929 h 503207"/>
                  <a:gd name="connsiteX79" fmla="*/ 185899 w 503560"/>
                  <a:gd name="connsiteY79" fmla="*/ 100244 h 503207"/>
                  <a:gd name="connsiteX80" fmla="*/ 196120 w 503560"/>
                  <a:gd name="connsiteY80" fmla="*/ 88694 h 503207"/>
                  <a:gd name="connsiteX81" fmla="*/ 197773 w 503560"/>
                  <a:gd name="connsiteY81" fmla="*/ 159690 h 503207"/>
                  <a:gd name="connsiteX82" fmla="*/ 305225 w 503560"/>
                  <a:gd name="connsiteY82" fmla="*/ 159641 h 503207"/>
                  <a:gd name="connsiteX83" fmla="*/ 318305 w 503560"/>
                  <a:gd name="connsiteY83" fmla="*/ 171968 h 503207"/>
                  <a:gd name="connsiteX84" fmla="*/ 310992 w 503560"/>
                  <a:gd name="connsiteY84" fmla="*/ 184743 h 503207"/>
                  <a:gd name="connsiteX85" fmla="*/ 304054 w 503560"/>
                  <a:gd name="connsiteY85" fmla="*/ 186116 h 503207"/>
                  <a:gd name="connsiteX86" fmla="*/ 202704 w 503560"/>
                  <a:gd name="connsiteY86" fmla="*/ 186107 h 503207"/>
                  <a:gd name="connsiteX87" fmla="*/ 194766 w 503560"/>
                  <a:gd name="connsiteY87" fmla="*/ 185418 h 503207"/>
                  <a:gd name="connsiteX88" fmla="*/ 185854 w 503560"/>
                  <a:gd name="connsiteY88" fmla="*/ 171944 h 503207"/>
                  <a:gd name="connsiteX89" fmla="*/ 197773 w 503560"/>
                  <a:gd name="connsiteY89" fmla="*/ 159690 h 503207"/>
                  <a:gd name="connsiteX90" fmla="*/ 194983 w 503560"/>
                  <a:gd name="connsiteY90" fmla="*/ 231518 h 503207"/>
                  <a:gd name="connsiteX91" fmla="*/ 202143 w 503560"/>
                  <a:gd name="connsiteY91" fmla="*/ 230918 h 503207"/>
                  <a:gd name="connsiteX92" fmla="*/ 301785 w 503560"/>
                  <a:gd name="connsiteY92" fmla="*/ 230918 h 503207"/>
                  <a:gd name="connsiteX93" fmla="*/ 309732 w 503560"/>
                  <a:gd name="connsiteY93" fmla="*/ 231691 h 503207"/>
                  <a:gd name="connsiteX94" fmla="*/ 318325 w 503560"/>
                  <a:gd name="connsiteY94" fmla="*/ 243683 h 503207"/>
                  <a:gd name="connsiteX95" fmla="*/ 309708 w 503560"/>
                  <a:gd name="connsiteY95" fmla="*/ 256547 h 503207"/>
                  <a:gd name="connsiteX96" fmla="*/ 301239 w 503560"/>
                  <a:gd name="connsiteY96" fmla="*/ 257379 h 503207"/>
                  <a:gd name="connsiteX97" fmla="*/ 202704 w 503560"/>
                  <a:gd name="connsiteY97" fmla="*/ 257379 h 503207"/>
                  <a:gd name="connsiteX98" fmla="*/ 193630 w 503560"/>
                  <a:gd name="connsiteY98" fmla="*/ 256212 h 503207"/>
                  <a:gd name="connsiteX99" fmla="*/ 185854 w 503560"/>
                  <a:gd name="connsiteY99" fmla="*/ 243088 h 503207"/>
                  <a:gd name="connsiteX100" fmla="*/ 194983 w 503560"/>
                  <a:gd name="connsiteY100" fmla="*/ 231518 h 503207"/>
                  <a:gd name="connsiteX101" fmla="*/ 411859 w 503560"/>
                  <a:gd name="connsiteY101" fmla="*/ 193857 h 503207"/>
                  <a:gd name="connsiteX102" fmla="*/ 422002 w 503560"/>
                  <a:gd name="connsiteY102" fmla="*/ 193449 h 503207"/>
                  <a:gd name="connsiteX103" fmla="*/ 434152 w 503560"/>
                  <a:gd name="connsiteY103" fmla="*/ 194792 h 503207"/>
                  <a:gd name="connsiteX104" fmla="*/ 441543 w 503560"/>
                  <a:gd name="connsiteY104" fmla="*/ 207395 h 503207"/>
                  <a:gd name="connsiteX105" fmla="*/ 428857 w 503560"/>
                  <a:gd name="connsiteY105" fmla="*/ 219909 h 503207"/>
                  <a:gd name="connsiteX106" fmla="*/ 414005 w 503560"/>
                  <a:gd name="connsiteY106" fmla="*/ 219885 h 503207"/>
                  <a:gd name="connsiteX107" fmla="*/ 401953 w 503560"/>
                  <a:gd name="connsiteY107" fmla="*/ 208502 h 503207"/>
                  <a:gd name="connsiteX108" fmla="*/ 411859 w 503560"/>
                  <a:gd name="connsiteY108" fmla="*/ 193857 h 503207"/>
                  <a:gd name="connsiteX109" fmla="*/ 76109 w 503560"/>
                  <a:gd name="connsiteY109" fmla="*/ 195442 h 503207"/>
                  <a:gd name="connsiteX110" fmla="*/ 90617 w 503560"/>
                  <a:gd name="connsiteY110" fmla="*/ 195063 h 503207"/>
                  <a:gd name="connsiteX111" fmla="*/ 100469 w 503560"/>
                  <a:gd name="connsiteY111" fmla="*/ 197755 h 503207"/>
                  <a:gd name="connsiteX112" fmla="*/ 105419 w 503560"/>
                  <a:gd name="connsiteY112" fmla="*/ 211042 h 503207"/>
                  <a:gd name="connsiteX113" fmla="*/ 92895 w 503560"/>
                  <a:gd name="connsiteY113" fmla="*/ 221543 h 503207"/>
                  <a:gd name="connsiteX114" fmla="*/ 79229 w 503560"/>
                  <a:gd name="connsiteY114" fmla="*/ 221548 h 503207"/>
                  <a:gd name="connsiteX115" fmla="*/ 67793 w 503560"/>
                  <a:gd name="connsiteY115" fmla="*/ 215106 h 503207"/>
                  <a:gd name="connsiteX116" fmla="*/ 66651 w 503560"/>
                  <a:gd name="connsiteY116" fmla="*/ 204019 h 503207"/>
                  <a:gd name="connsiteX117" fmla="*/ 76109 w 503560"/>
                  <a:gd name="connsiteY117" fmla="*/ 195442 h 503207"/>
                  <a:gd name="connsiteX118" fmla="*/ 411431 w 503560"/>
                  <a:gd name="connsiteY118" fmla="*/ 277117 h 503207"/>
                  <a:gd name="connsiteX119" fmla="*/ 415226 w 503560"/>
                  <a:gd name="connsiteY119" fmla="*/ 276669 h 503207"/>
                  <a:gd name="connsiteX120" fmla="*/ 428325 w 503560"/>
                  <a:gd name="connsiteY120" fmla="*/ 276669 h 503207"/>
                  <a:gd name="connsiteX121" fmla="*/ 440328 w 503560"/>
                  <a:gd name="connsiteY121" fmla="*/ 284174 h 503207"/>
                  <a:gd name="connsiteX122" fmla="*/ 441386 w 503560"/>
                  <a:gd name="connsiteY122" fmla="*/ 292200 h 503207"/>
                  <a:gd name="connsiteX123" fmla="*/ 430043 w 503560"/>
                  <a:gd name="connsiteY123" fmla="*/ 302977 h 503207"/>
                  <a:gd name="connsiteX124" fmla="*/ 420855 w 503560"/>
                  <a:gd name="connsiteY124" fmla="*/ 303145 h 503207"/>
                  <a:gd name="connsiteX125" fmla="*/ 409114 w 503560"/>
                  <a:gd name="connsiteY125" fmla="*/ 301688 h 503207"/>
                  <a:gd name="connsiteX126" fmla="*/ 402008 w 503560"/>
                  <a:gd name="connsiteY126" fmla="*/ 287648 h 503207"/>
                  <a:gd name="connsiteX127" fmla="*/ 411431 w 503560"/>
                  <a:gd name="connsiteY127" fmla="*/ 277117 h 503207"/>
                  <a:gd name="connsiteX128" fmla="*/ 76631 w 503560"/>
                  <a:gd name="connsiteY128" fmla="*/ 278460 h 503207"/>
                  <a:gd name="connsiteX129" fmla="*/ 92354 w 503560"/>
                  <a:gd name="connsiteY129" fmla="*/ 278288 h 503207"/>
                  <a:gd name="connsiteX130" fmla="*/ 105444 w 503560"/>
                  <a:gd name="connsiteY130" fmla="*/ 288937 h 503207"/>
                  <a:gd name="connsiteX131" fmla="*/ 98594 w 503560"/>
                  <a:gd name="connsiteY131" fmla="*/ 303208 h 503207"/>
                  <a:gd name="connsiteX132" fmla="*/ 86650 w 503560"/>
                  <a:gd name="connsiteY132" fmla="*/ 304764 h 503207"/>
                  <a:gd name="connsiteX133" fmla="*/ 77035 w 503560"/>
                  <a:gd name="connsiteY133" fmla="*/ 304537 h 503207"/>
                  <a:gd name="connsiteX134" fmla="*/ 65972 w 503560"/>
                  <a:gd name="connsiteY134" fmla="*/ 291275 h 503207"/>
                  <a:gd name="connsiteX135" fmla="*/ 76631 w 503560"/>
                  <a:gd name="connsiteY135" fmla="*/ 278460 h 503207"/>
                  <a:gd name="connsiteX136" fmla="*/ 411441 w 503560"/>
                  <a:gd name="connsiteY136" fmla="*/ 360234 h 503207"/>
                  <a:gd name="connsiteX137" fmla="*/ 422041 w 503560"/>
                  <a:gd name="connsiteY137" fmla="*/ 359757 h 503207"/>
                  <a:gd name="connsiteX138" fmla="*/ 433374 w 503560"/>
                  <a:gd name="connsiteY138" fmla="*/ 360726 h 503207"/>
                  <a:gd name="connsiteX139" fmla="*/ 441558 w 503560"/>
                  <a:gd name="connsiteY139" fmla="*/ 372975 h 503207"/>
                  <a:gd name="connsiteX140" fmla="*/ 432868 w 503560"/>
                  <a:gd name="connsiteY140" fmla="*/ 385445 h 503207"/>
                  <a:gd name="connsiteX141" fmla="*/ 424315 w 503560"/>
                  <a:gd name="connsiteY141" fmla="*/ 386222 h 503207"/>
                  <a:gd name="connsiteX142" fmla="*/ 414094 w 503560"/>
                  <a:gd name="connsiteY142" fmla="*/ 386188 h 503207"/>
                  <a:gd name="connsiteX143" fmla="*/ 402027 w 503560"/>
                  <a:gd name="connsiteY143" fmla="*/ 375258 h 503207"/>
                  <a:gd name="connsiteX144" fmla="*/ 411441 w 503560"/>
                  <a:gd name="connsiteY144" fmla="*/ 360234 h 503207"/>
                  <a:gd name="connsiteX145" fmla="*/ 77679 w 503560"/>
                  <a:gd name="connsiteY145" fmla="*/ 361449 h 503207"/>
                  <a:gd name="connsiteX146" fmla="*/ 87807 w 503560"/>
                  <a:gd name="connsiteY146" fmla="*/ 361380 h 503207"/>
                  <a:gd name="connsiteX147" fmla="*/ 97895 w 503560"/>
                  <a:gd name="connsiteY147" fmla="*/ 362522 h 503207"/>
                  <a:gd name="connsiteX148" fmla="*/ 105631 w 503560"/>
                  <a:gd name="connsiteY148" fmla="*/ 376011 h 503207"/>
                  <a:gd name="connsiteX149" fmla="*/ 93879 w 503560"/>
                  <a:gd name="connsiteY149" fmla="*/ 387777 h 503207"/>
                  <a:gd name="connsiteX150" fmla="*/ 83196 w 503560"/>
                  <a:gd name="connsiteY150" fmla="*/ 387846 h 503207"/>
                  <a:gd name="connsiteX151" fmla="*/ 75307 w 503560"/>
                  <a:gd name="connsiteY151" fmla="*/ 387275 h 503207"/>
                  <a:gd name="connsiteX152" fmla="*/ 66179 w 503560"/>
                  <a:gd name="connsiteY152" fmla="*/ 377192 h 503207"/>
                  <a:gd name="connsiteX153" fmla="*/ 67704 w 503560"/>
                  <a:gd name="connsiteY153" fmla="*/ 367955 h 503207"/>
                  <a:gd name="connsiteX154" fmla="*/ 77679 w 503560"/>
                  <a:gd name="connsiteY154" fmla="*/ 361449 h 503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503560" h="503207">
                    <a:moveTo>
                      <a:pt x="497929" y="479191"/>
                    </a:moveTo>
                    <a:cubicBezTo>
                      <a:pt x="495262" y="477262"/>
                      <a:pt x="491896" y="476583"/>
                      <a:pt x="488643" y="476721"/>
                    </a:cubicBezTo>
                    <a:cubicBezTo>
                      <a:pt x="488638" y="361312"/>
                      <a:pt x="488638" y="245898"/>
                      <a:pt x="488643" y="130489"/>
                    </a:cubicBezTo>
                    <a:cubicBezTo>
                      <a:pt x="488535" y="121606"/>
                      <a:pt x="486296" y="112733"/>
                      <a:pt x="482044" y="104904"/>
                    </a:cubicBezTo>
                    <a:cubicBezTo>
                      <a:pt x="472861" y="87434"/>
                      <a:pt x="453748" y="75624"/>
                      <a:pt x="433822" y="75274"/>
                    </a:cubicBezTo>
                    <a:cubicBezTo>
                      <a:pt x="418149" y="75269"/>
                      <a:pt x="402480" y="75279"/>
                      <a:pt x="386806" y="75274"/>
                    </a:cubicBezTo>
                    <a:cubicBezTo>
                      <a:pt x="386747" y="70506"/>
                      <a:pt x="387003" y="65727"/>
                      <a:pt x="386486" y="60978"/>
                    </a:cubicBezTo>
                    <a:cubicBezTo>
                      <a:pt x="385241" y="48228"/>
                      <a:pt x="380207" y="35881"/>
                      <a:pt x="372166" y="25837"/>
                    </a:cubicBezTo>
                    <a:cubicBezTo>
                      <a:pt x="361089" y="11802"/>
                      <a:pt x="344195" y="2447"/>
                      <a:pt x="326292" y="498"/>
                    </a:cubicBezTo>
                    <a:cubicBezTo>
                      <a:pt x="318649" y="-289"/>
                      <a:pt x="310948" y="120"/>
                      <a:pt x="303281" y="16"/>
                    </a:cubicBezTo>
                    <a:lnTo>
                      <a:pt x="197399" y="16"/>
                    </a:lnTo>
                    <a:cubicBezTo>
                      <a:pt x="190869" y="46"/>
                      <a:pt x="184299" y="-200"/>
                      <a:pt x="177818" y="730"/>
                    </a:cubicBezTo>
                    <a:cubicBezTo>
                      <a:pt x="166756" y="2255"/>
                      <a:pt x="156087" y="6532"/>
                      <a:pt x="147086" y="13072"/>
                    </a:cubicBezTo>
                    <a:cubicBezTo>
                      <a:pt x="133957" y="22540"/>
                      <a:pt x="124405" y="36732"/>
                      <a:pt x="120803" y="52416"/>
                    </a:cubicBezTo>
                    <a:cubicBezTo>
                      <a:pt x="118834" y="60408"/>
                      <a:pt x="118962" y="68675"/>
                      <a:pt x="119006" y="76834"/>
                    </a:cubicBezTo>
                    <a:cubicBezTo>
                      <a:pt x="103126" y="76844"/>
                      <a:pt x="87256" y="76834"/>
                      <a:pt x="71385" y="76839"/>
                    </a:cubicBezTo>
                    <a:cubicBezTo>
                      <a:pt x="58428" y="77287"/>
                      <a:pt x="45702" y="82434"/>
                      <a:pt x="36116" y="91071"/>
                    </a:cubicBezTo>
                    <a:cubicBezTo>
                      <a:pt x="26037" y="99963"/>
                      <a:pt x="19433" y="112610"/>
                      <a:pt x="17957" y="125897"/>
                    </a:cubicBezTo>
                    <a:cubicBezTo>
                      <a:pt x="17450" y="129499"/>
                      <a:pt x="17637" y="133141"/>
                      <a:pt x="17613" y="136768"/>
                    </a:cubicBezTo>
                    <a:lnTo>
                      <a:pt x="17613" y="476740"/>
                    </a:lnTo>
                    <a:cubicBezTo>
                      <a:pt x="14453" y="476755"/>
                      <a:pt x="15851" y="476726"/>
                      <a:pt x="12691" y="476745"/>
                    </a:cubicBezTo>
                    <a:cubicBezTo>
                      <a:pt x="8612" y="476755"/>
                      <a:pt x="4198" y="479609"/>
                      <a:pt x="1747" y="482842"/>
                    </a:cubicBezTo>
                    <a:cubicBezTo>
                      <a:pt x="-930" y="486263"/>
                      <a:pt x="-207" y="493246"/>
                      <a:pt x="1747" y="497114"/>
                    </a:cubicBezTo>
                    <a:cubicBezTo>
                      <a:pt x="3735" y="501050"/>
                      <a:pt x="7264" y="503073"/>
                      <a:pt x="12687" y="503201"/>
                    </a:cubicBezTo>
                    <a:cubicBezTo>
                      <a:pt x="173783" y="503206"/>
                      <a:pt x="329702" y="503216"/>
                      <a:pt x="490808" y="503191"/>
                    </a:cubicBezTo>
                    <a:cubicBezTo>
                      <a:pt x="496837" y="503098"/>
                      <a:pt x="502343" y="498344"/>
                      <a:pt x="503313" y="492468"/>
                    </a:cubicBezTo>
                    <a:cubicBezTo>
                      <a:pt x="504336" y="487508"/>
                      <a:pt x="502127" y="482075"/>
                      <a:pt x="497929" y="479191"/>
                    </a:cubicBezTo>
                    <a:close/>
                    <a:moveTo>
                      <a:pt x="48719" y="472011"/>
                    </a:moveTo>
                    <a:lnTo>
                      <a:pt x="48719" y="131237"/>
                    </a:lnTo>
                    <a:cubicBezTo>
                      <a:pt x="48847" y="119195"/>
                      <a:pt x="57158" y="107930"/>
                      <a:pt x="68265" y="104525"/>
                    </a:cubicBezTo>
                    <a:cubicBezTo>
                      <a:pt x="72960" y="102842"/>
                      <a:pt x="77955" y="103378"/>
                      <a:pt x="82827" y="103300"/>
                    </a:cubicBezTo>
                    <a:lnTo>
                      <a:pt x="118997" y="103300"/>
                    </a:lnTo>
                    <a:cubicBezTo>
                      <a:pt x="119006" y="226203"/>
                      <a:pt x="118992" y="349107"/>
                      <a:pt x="119006" y="472006"/>
                    </a:cubicBezTo>
                    <a:cubicBezTo>
                      <a:pt x="95577" y="472026"/>
                      <a:pt x="72148" y="472011"/>
                      <a:pt x="48719" y="472011"/>
                    </a:cubicBezTo>
                    <a:close/>
                    <a:moveTo>
                      <a:pt x="302991" y="472011"/>
                    </a:moveTo>
                    <a:cubicBezTo>
                      <a:pt x="269045" y="472021"/>
                      <a:pt x="235109" y="472011"/>
                      <a:pt x="201164" y="472016"/>
                    </a:cubicBezTo>
                    <a:cubicBezTo>
                      <a:pt x="201164" y="438415"/>
                      <a:pt x="201169" y="404804"/>
                      <a:pt x="201159" y="371198"/>
                    </a:cubicBezTo>
                    <a:cubicBezTo>
                      <a:pt x="201110" y="364623"/>
                      <a:pt x="207325" y="358797"/>
                      <a:pt x="214229" y="358817"/>
                    </a:cubicBezTo>
                    <a:cubicBezTo>
                      <a:pt x="239538" y="358817"/>
                      <a:pt x="264847" y="358792"/>
                      <a:pt x="290166" y="358826"/>
                    </a:cubicBezTo>
                    <a:cubicBezTo>
                      <a:pt x="297011" y="358969"/>
                      <a:pt x="302995" y="364756"/>
                      <a:pt x="302991" y="371267"/>
                    </a:cubicBezTo>
                    <a:cubicBezTo>
                      <a:pt x="303000" y="404843"/>
                      <a:pt x="302995" y="438430"/>
                      <a:pt x="302991" y="472011"/>
                    </a:cubicBezTo>
                    <a:close/>
                    <a:moveTo>
                      <a:pt x="360055" y="77174"/>
                    </a:moveTo>
                    <a:lnTo>
                      <a:pt x="360055" y="419302"/>
                    </a:lnTo>
                    <a:cubicBezTo>
                      <a:pt x="360105" y="436860"/>
                      <a:pt x="359804" y="454404"/>
                      <a:pt x="359908" y="471967"/>
                    </a:cubicBezTo>
                    <a:cubicBezTo>
                      <a:pt x="352482" y="471962"/>
                      <a:pt x="345046" y="471972"/>
                      <a:pt x="337620" y="471962"/>
                    </a:cubicBezTo>
                    <a:cubicBezTo>
                      <a:pt x="337620" y="437697"/>
                      <a:pt x="337615" y="403436"/>
                      <a:pt x="337625" y="369166"/>
                    </a:cubicBezTo>
                    <a:cubicBezTo>
                      <a:pt x="337615" y="359136"/>
                      <a:pt x="335593" y="345648"/>
                      <a:pt x="328236" y="338576"/>
                    </a:cubicBezTo>
                    <a:cubicBezTo>
                      <a:pt x="320987" y="331362"/>
                      <a:pt x="308463" y="330663"/>
                      <a:pt x="298079" y="330580"/>
                    </a:cubicBezTo>
                    <a:cubicBezTo>
                      <a:pt x="272573" y="330580"/>
                      <a:pt x="247077" y="330580"/>
                      <a:pt x="221581" y="330575"/>
                    </a:cubicBezTo>
                    <a:cubicBezTo>
                      <a:pt x="213368" y="330722"/>
                      <a:pt x="192616" y="330899"/>
                      <a:pt x="186017" y="335653"/>
                    </a:cubicBezTo>
                    <a:cubicBezTo>
                      <a:pt x="175914" y="342725"/>
                      <a:pt x="170624" y="357163"/>
                      <a:pt x="170761" y="369259"/>
                    </a:cubicBezTo>
                    <a:cubicBezTo>
                      <a:pt x="170810" y="403510"/>
                      <a:pt x="169674" y="437657"/>
                      <a:pt x="169777" y="471903"/>
                    </a:cubicBezTo>
                    <a:cubicBezTo>
                      <a:pt x="157617" y="472085"/>
                      <a:pt x="157996" y="471859"/>
                      <a:pt x="145836" y="472021"/>
                    </a:cubicBezTo>
                    <a:cubicBezTo>
                      <a:pt x="145649" y="414897"/>
                      <a:pt x="145807" y="357773"/>
                      <a:pt x="145752" y="300654"/>
                    </a:cubicBezTo>
                    <a:lnTo>
                      <a:pt x="145752" y="75525"/>
                    </a:lnTo>
                    <a:cubicBezTo>
                      <a:pt x="145708" y="71047"/>
                      <a:pt x="145836" y="66520"/>
                      <a:pt x="146948" y="62150"/>
                    </a:cubicBezTo>
                    <a:cubicBezTo>
                      <a:pt x="149399" y="52091"/>
                      <a:pt x="156037" y="43076"/>
                      <a:pt x="165043" y="37530"/>
                    </a:cubicBezTo>
                    <a:cubicBezTo>
                      <a:pt x="171873" y="33224"/>
                      <a:pt x="180033" y="31093"/>
                      <a:pt x="188162" y="31098"/>
                    </a:cubicBezTo>
                    <a:cubicBezTo>
                      <a:pt x="231325" y="31093"/>
                      <a:pt x="274493" y="31088"/>
                      <a:pt x="317655" y="31098"/>
                    </a:cubicBezTo>
                    <a:cubicBezTo>
                      <a:pt x="326321" y="31068"/>
                      <a:pt x="335007" y="33529"/>
                      <a:pt x="342118" y="38361"/>
                    </a:cubicBezTo>
                    <a:cubicBezTo>
                      <a:pt x="351414" y="44596"/>
                      <a:pt x="357939" y="54615"/>
                      <a:pt x="359568" y="65466"/>
                    </a:cubicBezTo>
                    <a:cubicBezTo>
                      <a:pt x="360252" y="69334"/>
                      <a:pt x="360021" y="73271"/>
                      <a:pt x="360055" y="77174"/>
                    </a:cubicBezTo>
                    <a:close/>
                    <a:moveTo>
                      <a:pt x="456149" y="472016"/>
                    </a:moveTo>
                    <a:cubicBezTo>
                      <a:pt x="432971" y="471967"/>
                      <a:pt x="409783" y="472016"/>
                      <a:pt x="386605" y="471991"/>
                    </a:cubicBezTo>
                    <a:cubicBezTo>
                      <a:pt x="386501" y="454556"/>
                      <a:pt x="386792" y="437121"/>
                      <a:pt x="386737" y="419680"/>
                    </a:cubicBezTo>
                    <a:lnTo>
                      <a:pt x="386737" y="103433"/>
                    </a:lnTo>
                    <a:cubicBezTo>
                      <a:pt x="400881" y="103433"/>
                      <a:pt x="415024" y="103437"/>
                      <a:pt x="429172" y="103428"/>
                    </a:cubicBezTo>
                    <a:cubicBezTo>
                      <a:pt x="436824" y="103521"/>
                      <a:pt x="444299" y="107266"/>
                      <a:pt x="449324" y="113309"/>
                    </a:cubicBezTo>
                    <a:cubicBezTo>
                      <a:pt x="453772" y="118629"/>
                      <a:pt x="456287" y="125681"/>
                      <a:pt x="456189" y="132772"/>
                    </a:cubicBezTo>
                    <a:cubicBezTo>
                      <a:pt x="456149" y="245853"/>
                      <a:pt x="456228" y="358935"/>
                      <a:pt x="456149" y="472016"/>
                    </a:cubicBezTo>
                    <a:close/>
                    <a:moveTo>
                      <a:pt x="196120" y="88694"/>
                    </a:moveTo>
                    <a:cubicBezTo>
                      <a:pt x="197158" y="88468"/>
                      <a:pt x="198221" y="88384"/>
                      <a:pt x="199284" y="88364"/>
                    </a:cubicBezTo>
                    <a:cubicBezTo>
                      <a:pt x="234406" y="88364"/>
                      <a:pt x="269527" y="88369"/>
                      <a:pt x="304649" y="88359"/>
                    </a:cubicBezTo>
                    <a:cubicBezTo>
                      <a:pt x="308394" y="88290"/>
                      <a:pt x="312208" y="89732"/>
                      <a:pt x="314752" y="92537"/>
                    </a:cubicBezTo>
                    <a:cubicBezTo>
                      <a:pt x="317463" y="95318"/>
                      <a:pt x="318718" y="99363"/>
                      <a:pt x="318246" y="103206"/>
                    </a:cubicBezTo>
                    <a:cubicBezTo>
                      <a:pt x="317764" y="108029"/>
                      <a:pt x="314329" y="112374"/>
                      <a:pt x="309782" y="114033"/>
                    </a:cubicBezTo>
                    <a:cubicBezTo>
                      <a:pt x="307420" y="114982"/>
                      <a:pt x="304831" y="114849"/>
                      <a:pt x="302341" y="114825"/>
                    </a:cubicBezTo>
                    <a:cubicBezTo>
                      <a:pt x="268750" y="114825"/>
                      <a:pt x="235168" y="114825"/>
                      <a:pt x="201577" y="114830"/>
                    </a:cubicBezTo>
                    <a:cubicBezTo>
                      <a:pt x="199087" y="114869"/>
                      <a:pt x="196508" y="114953"/>
                      <a:pt x="194186" y="113929"/>
                    </a:cubicBezTo>
                    <a:cubicBezTo>
                      <a:pt x="188748" y="111916"/>
                      <a:pt x="185200" y="105987"/>
                      <a:pt x="185899" y="100244"/>
                    </a:cubicBezTo>
                    <a:cubicBezTo>
                      <a:pt x="186376" y="94732"/>
                      <a:pt x="190692" y="89850"/>
                      <a:pt x="196120" y="88694"/>
                    </a:cubicBezTo>
                    <a:close/>
                    <a:moveTo>
                      <a:pt x="197773" y="159690"/>
                    </a:moveTo>
                    <a:cubicBezTo>
                      <a:pt x="233589" y="159577"/>
                      <a:pt x="269409" y="159675"/>
                      <a:pt x="305225" y="159641"/>
                    </a:cubicBezTo>
                    <a:cubicBezTo>
                      <a:pt x="311912" y="159528"/>
                      <a:pt x="318083" y="165251"/>
                      <a:pt x="318305" y="171968"/>
                    </a:cubicBezTo>
                    <a:cubicBezTo>
                      <a:pt x="318772" y="177209"/>
                      <a:pt x="315726" y="182470"/>
                      <a:pt x="310992" y="184743"/>
                    </a:cubicBezTo>
                    <a:cubicBezTo>
                      <a:pt x="308852" y="185826"/>
                      <a:pt x="306425" y="186200"/>
                      <a:pt x="304054" y="186116"/>
                    </a:cubicBezTo>
                    <a:cubicBezTo>
                      <a:pt x="270270" y="186087"/>
                      <a:pt x="236487" y="186112"/>
                      <a:pt x="202704" y="186107"/>
                    </a:cubicBezTo>
                    <a:cubicBezTo>
                      <a:pt x="200052" y="186077"/>
                      <a:pt x="197315" y="186353"/>
                      <a:pt x="194766" y="185418"/>
                    </a:cubicBezTo>
                    <a:cubicBezTo>
                      <a:pt x="189186" y="183621"/>
                      <a:pt x="185338" y="177770"/>
                      <a:pt x="185854" y="171944"/>
                    </a:cubicBezTo>
                    <a:cubicBezTo>
                      <a:pt x="186154" y="165664"/>
                      <a:pt x="191494" y="160138"/>
                      <a:pt x="197773" y="159690"/>
                    </a:cubicBezTo>
                    <a:close/>
                    <a:moveTo>
                      <a:pt x="194983" y="231518"/>
                    </a:moveTo>
                    <a:cubicBezTo>
                      <a:pt x="197281" y="230687"/>
                      <a:pt x="199746" y="230938"/>
                      <a:pt x="202143" y="230918"/>
                    </a:cubicBezTo>
                    <a:lnTo>
                      <a:pt x="301785" y="230918"/>
                    </a:lnTo>
                    <a:cubicBezTo>
                      <a:pt x="304442" y="230923"/>
                      <a:pt x="307203" y="230692"/>
                      <a:pt x="309732" y="231691"/>
                    </a:cubicBezTo>
                    <a:cubicBezTo>
                      <a:pt x="314683" y="233447"/>
                      <a:pt x="318280" y="238423"/>
                      <a:pt x="318325" y="243683"/>
                    </a:cubicBezTo>
                    <a:cubicBezTo>
                      <a:pt x="318640" y="249244"/>
                      <a:pt x="314954" y="254701"/>
                      <a:pt x="309708" y="256547"/>
                    </a:cubicBezTo>
                    <a:cubicBezTo>
                      <a:pt x="307006" y="257590"/>
                      <a:pt x="304073" y="257374"/>
                      <a:pt x="301239" y="257379"/>
                    </a:cubicBezTo>
                    <a:lnTo>
                      <a:pt x="202704" y="257379"/>
                    </a:lnTo>
                    <a:cubicBezTo>
                      <a:pt x="199653" y="257393"/>
                      <a:pt x="196449" y="257580"/>
                      <a:pt x="193630" y="256212"/>
                    </a:cubicBezTo>
                    <a:cubicBezTo>
                      <a:pt x="188610" y="254052"/>
                      <a:pt x="185347" y="248521"/>
                      <a:pt x="185854" y="243088"/>
                    </a:cubicBezTo>
                    <a:cubicBezTo>
                      <a:pt x="186184" y="237842"/>
                      <a:pt x="189958" y="233049"/>
                      <a:pt x="194983" y="231518"/>
                    </a:cubicBezTo>
                    <a:close/>
                    <a:moveTo>
                      <a:pt x="411859" y="193857"/>
                    </a:moveTo>
                    <a:cubicBezTo>
                      <a:pt x="415186" y="193119"/>
                      <a:pt x="418616" y="193572"/>
                      <a:pt x="422002" y="193449"/>
                    </a:cubicBezTo>
                    <a:cubicBezTo>
                      <a:pt x="426057" y="193582"/>
                      <a:pt x="430392" y="192863"/>
                      <a:pt x="434152" y="194792"/>
                    </a:cubicBezTo>
                    <a:cubicBezTo>
                      <a:pt x="438857" y="197017"/>
                      <a:pt x="441947" y="202189"/>
                      <a:pt x="441543" y="207395"/>
                    </a:cubicBezTo>
                    <a:cubicBezTo>
                      <a:pt x="441430" y="214029"/>
                      <a:pt x="435505" y="219885"/>
                      <a:pt x="428857" y="219909"/>
                    </a:cubicBezTo>
                    <a:cubicBezTo>
                      <a:pt x="423906" y="219895"/>
                      <a:pt x="418956" y="219944"/>
                      <a:pt x="414005" y="219885"/>
                    </a:cubicBezTo>
                    <a:cubicBezTo>
                      <a:pt x="407967" y="219570"/>
                      <a:pt x="402623" y="214511"/>
                      <a:pt x="401953" y="208502"/>
                    </a:cubicBezTo>
                    <a:cubicBezTo>
                      <a:pt x="400895" y="202036"/>
                      <a:pt x="405437" y="195279"/>
                      <a:pt x="411859" y="193857"/>
                    </a:cubicBezTo>
                    <a:close/>
                    <a:moveTo>
                      <a:pt x="76109" y="195442"/>
                    </a:moveTo>
                    <a:cubicBezTo>
                      <a:pt x="80898" y="194684"/>
                      <a:pt x="85784" y="195260"/>
                      <a:pt x="90617" y="195063"/>
                    </a:cubicBezTo>
                    <a:cubicBezTo>
                      <a:pt x="94066" y="194881"/>
                      <a:pt x="97688" y="195590"/>
                      <a:pt x="100469" y="197755"/>
                    </a:cubicBezTo>
                    <a:cubicBezTo>
                      <a:pt x="104494" y="200737"/>
                      <a:pt x="106527" y="206155"/>
                      <a:pt x="105419" y="211042"/>
                    </a:cubicBezTo>
                    <a:cubicBezTo>
                      <a:pt x="104356" y="216883"/>
                      <a:pt x="98840" y="221519"/>
                      <a:pt x="92895" y="221543"/>
                    </a:cubicBezTo>
                    <a:cubicBezTo>
                      <a:pt x="88338" y="221543"/>
                      <a:pt x="83786" y="221528"/>
                      <a:pt x="79229" y="221548"/>
                    </a:cubicBezTo>
                    <a:cubicBezTo>
                      <a:pt x="74633" y="221666"/>
                      <a:pt x="70081" y="219088"/>
                      <a:pt x="67793" y="215106"/>
                    </a:cubicBezTo>
                    <a:cubicBezTo>
                      <a:pt x="65810" y="211809"/>
                      <a:pt x="65450" y="207651"/>
                      <a:pt x="66651" y="204019"/>
                    </a:cubicBezTo>
                    <a:cubicBezTo>
                      <a:pt x="68049" y="199787"/>
                      <a:pt x="71769" y="196441"/>
                      <a:pt x="76109" y="195442"/>
                    </a:cubicBezTo>
                    <a:close/>
                    <a:moveTo>
                      <a:pt x="411431" y="277117"/>
                    </a:moveTo>
                    <a:cubicBezTo>
                      <a:pt x="412652" y="276743"/>
                      <a:pt x="413941" y="276649"/>
                      <a:pt x="415226" y="276669"/>
                    </a:cubicBezTo>
                    <a:cubicBezTo>
                      <a:pt x="419590" y="276684"/>
                      <a:pt x="423960" y="276684"/>
                      <a:pt x="428325" y="276669"/>
                    </a:cubicBezTo>
                    <a:cubicBezTo>
                      <a:pt x="433345" y="276472"/>
                      <a:pt x="438241" y="279627"/>
                      <a:pt x="440328" y="284174"/>
                    </a:cubicBezTo>
                    <a:cubicBezTo>
                      <a:pt x="441568" y="286639"/>
                      <a:pt x="441780" y="289498"/>
                      <a:pt x="441386" y="292200"/>
                    </a:cubicBezTo>
                    <a:cubicBezTo>
                      <a:pt x="440520" y="297756"/>
                      <a:pt x="435633" y="302382"/>
                      <a:pt x="430043" y="302977"/>
                    </a:cubicBezTo>
                    <a:cubicBezTo>
                      <a:pt x="426992" y="303302"/>
                      <a:pt x="423916" y="303081"/>
                      <a:pt x="420855" y="303145"/>
                    </a:cubicBezTo>
                    <a:cubicBezTo>
                      <a:pt x="416918" y="303071"/>
                      <a:pt x="412721" y="303617"/>
                      <a:pt x="409114" y="301688"/>
                    </a:cubicBezTo>
                    <a:cubicBezTo>
                      <a:pt x="403991" y="299247"/>
                      <a:pt x="400954" y="293214"/>
                      <a:pt x="402008" y="287648"/>
                    </a:cubicBezTo>
                    <a:cubicBezTo>
                      <a:pt x="402765" y="282712"/>
                      <a:pt x="406609" y="278411"/>
                      <a:pt x="411431" y="277117"/>
                    </a:cubicBezTo>
                    <a:close/>
                    <a:moveTo>
                      <a:pt x="76631" y="278460"/>
                    </a:moveTo>
                    <a:cubicBezTo>
                      <a:pt x="81862" y="278086"/>
                      <a:pt x="87113" y="278416"/>
                      <a:pt x="92354" y="278288"/>
                    </a:cubicBezTo>
                    <a:cubicBezTo>
                      <a:pt x="98559" y="277983"/>
                      <a:pt x="104410" y="282865"/>
                      <a:pt x="105444" y="288937"/>
                    </a:cubicBezTo>
                    <a:cubicBezTo>
                      <a:pt x="106669" y="294513"/>
                      <a:pt x="103721" y="300684"/>
                      <a:pt x="98594" y="303208"/>
                    </a:cubicBezTo>
                    <a:cubicBezTo>
                      <a:pt x="94947" y="305256"/>
                      <a:pt x="90651" y="304680"/>
                      <a:pt x="86650" y="304764"/>
                    </a:cubicBezTo>
                    <a:cubicBezTo>
                      <a:pt x="83447" y="304680"/>
                      <a:pt x="80218" y="304975"/>
                      <a:pt x="77035" y="304537"/>
                    </a:cubicBezTo>
                    <a:cubicBezTo>
                      <a:pt x="70736" y="303676"/>
                      <a:pt x="65632" y="297648"/>
                      <a:pt x="65972" y="291275"/>
                    </a:cubicBezTo>
                    <a:cubicBezTo>
                      <a:pt x="65839" y="285168"/>
                      <a:pt x="70662" y="279514"/>
                      <a:pt x="76631" y="278460"/>
                    </a:cubicBezTo>
                    <a:close/>
                    <a:moveTo>
                      <a:pt x="411441" y="360234"/>
                    </a:moveTo>
                    <a:cubicBezTo>
                      <a:pt x="414906" y="359358"/>
                      <a:pt x="418513" y="359904"/>
                      <a:pt x="422041" y="359757"/>
                    </a:cubicBezTo>
                    <a:cubicBezTo>
                      <a:pt x="425816" y="359909"/>
                      <a:pt x="429777" y="359205"/>
                      <a:pt x="433374" y="360726"/>
                    </a:cubicBezTo>
                    <a:cubicBezTo>
                      <a:pt x="438271" y="362616"/>
                      <a:pt x="441706" y="367719"/>
                      <a:pt x="441558" y="372975"/>
                    </a:cubicBezTo>
                    <a:cubicBezTo>
                      <a:pt x="441735" y="378432"/>
                      <a:pt x="438020" y="383693"/>
                      <a:pt x="432868" y="385445"/>
                    </a:cubicBezTo>
                    <a:cubicBezTo>
                      <a:pt x="430141" y="386508"/>
                      <a:pt x="427174" y="386183"/>
                      <a:pt x="424315" y="386222"/>
                    </a:cubicBezTo>
                    <a:cubicBezTo>
                      <a:pt x="420914" y="386188"/>
                      <a:pt x="417499" y="386286"/>
                      <a:pt x="414094" y="386188"/>
                    </a:cubicBezTo>
                    <a:cubicBezTo>
                      <a:pt x="408183" y="385897"/>
                      <a:pt x="402898" y="381104"/>
                      <a:pt x="402027" y="375258"/>
                    </a:cubicBezTo>
                    <a:cubicBezTo>
                      <a:pt x="400723" y="368801"/>
                      <a:pt x="405073" y="361897"/>
                      <a:pt x="411441" y="360234"/>
                    </a:cubicBezTo>
                    <a:close/>
                    <a:moveTo>
                      <a:pt x="77679" y="361449"/>
                    </a:moveTo>
                    <a:cubicBezTo>
                      <a:pt x="81050" y="361282"/>
                      <a:pt x="84431" y="361430"/>
                      <a:pt x="87807" y="361380"/>
                    </a:cubicBezTo>
                    <a:cubicBezTo>
                      <a:pt x="91183" y="361440"/>
                      <a:pt x="94750" y="360982"/>
                      <a:pt x="97895" y="362522"/>
                    </a:cubicBezTo>
                    <a:cubicBezTo>
                      <a:pt x="103033" y="364737"/>
                      <a:pt x="106305" y="370460"/>
                      <a:pt x="105631" y="376011"/>
                    </a:cubicBezTo>
                    <a:cubicBezTo>
                      <a:pt x="105114" y="382054"/>
                      <a:pt x="99937" y="387270"/>
                      <a:pt x="93879" y="387777"/>
                    </a:cubicBezTo>
                    <a:cubicBezTo>
                      <a:pt x="90321" y="387940"/>
                      <a:pt x="86754" y="387792"/>
                      <a:pt x="83196" y="387846"/>
                    </a:cubicBezTo>
                    <a:cubicBezTo>
                      <a:pt x="80568" y="387782"/>
                      <a:pt x="77856" y="388131"/>
                      <a:pt x="75307" y="387275"/>
                    </a:cubicBezTo>
                    <a:cubicBezTo>
                      <a:pt x="70691" y="385971"/>
                      <a:pt x="67040" y="381896"/>
                      <a:pt x="66179" y="377192"/>
                    </a:cubicBezTo>
                    <a:cubicBezTo>
                      <a:pt x="65652" y="374062"/>
                      <a:pt x="66046" y="370706"/>
                      <a:pt x="67704" y="367955"/>
                    </a:cubicBezTo>
                    <a:cubicBezTo>
                      <a:pt x="69727" y="364338"/>
                      <a:pt x="73585" y="361902"/>
                      <a:pt x="77679" y="361449"/>
                    </a:cubicBezTo>
                    <a:close/>
                  </a:path>
                </a:pathLst>
              </a:custGeom>
              <a:solidFill>
                <a:schemeClr val="bg1"/>
              </a:solidFill>
              <a:ln w="484" cap="flat">
                <a:noFill/>
                <a:prstDash val="solid"/>
                <a:miter/>
              </a:ln>
            </p:spPr>
            <p:txBody>
              <a:bodyPr rtlCol="0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>
            <a:spAutoFit/>
          </a:bodyPr>
          <a:lstStyle/>
          <a:p>
            <a:r>
              <a:rPr lang="en-US" altLang="zh-CN" b="0" dirty="0">
                <a:latin typeface="+mj-ea"/>
                <a:ea typeface="+mj-ea"/>
                <a:sym typeface="+mn-ea"/>
              </a:rPr>
              <a:t>01 </a:t>
            </a:r>
            <a:r>
              <a:rPr lang="zh-CN" altLang="en-US" b="0" dirty="0">
                <a:latin typeface="+mj-ea"/>
                <a:ea typeface="+mj-ea"/>
                <a:sym typeface="+mn-ea"/>
              </a:rPr>
              <a:t>项目概述（背景与意义）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30967" y="1511091"/>
            <a:ext cx="3305066" cy="3835819"/>
            <a:chOff x="-115889" y="1088748"/>
            <a:chExt cx="5374919" cy="6238066"/>
          </a:xfrm>
        </p:grpSpPr>
        <p:sp>
          <p:nvSpPr>
            <p:cNvPr id="8" name="任意多边形: 形状 7"/>
            <p:cNvSpPr/>
            <p:nvPr/>
          </p:nvSpPr>
          <p:spPr>
            <a:xfrm>
              <a:off x="-115889" y="1088748"/>
              <a:ext cx="5374919" cy="6238066"/>
            </a:xfrm>
            <a:custGeom>
              <a:avLst/>
              <a:gdLst>
                <a:gd name="connsiteX0" fmla="*/ 0 w 1354941"/>
                <a:gd name="connsiteY0" fmla="*/ 0 h 446711"/>
                <a:gd name="connsiteX1" fmla="*/ 1354941 w 1354941"/>
                <a:gd name="connsiteY1" fmla="*/ 0 h 446711"/>
                <a:gd name="connsiteX2" fmla="*/ 1354941 w 1354941"/>
                <a:gd name="connsiteY2" fmla="*/ 446711 h 446711"/>
                <a:gd name="connsiteX3" fmla="*/ 0 w 1354941"/>
                <a:gd name="connsiteY3" fmla="*/ 446711 h 446711"/>
                <a:gd name="connsiteX4" fmla="*/ 0 w 1354941"/>
                <a:gd name="connsiteY4" fmla="*/ 0 h 446711"/>
                <a:gd name="connsiteX0-1" fmla="*/ 0 w 1354941"/>
                <a:gd name="connsiteY0-2" fmla="*/ 0 h 446711"/>
                <a:gd name="connsiteX1-3" fmla="*/ 1354941 w 1354941"/>
                <a:gd name="connsiteY1-4" fmla="*/ 0 h 446711"/>
                <a:gd name="connsiteX2-5" fmla="*/ 1354941 w 1354941"/>
                <a:gd name="connsiteY2-6" fmla="*/ 446711 h 446711"/>
                <a:gd name="connsiteX3-7" fmla="*/ 0 w 1354941"/>
                <a:gd name="connsiteY3-8" fmla="*/ 446711 h 446711"/>
                <a:gd name="connsiteX4-9" fmla="*/ 0 w 1354941"/>
                <a:gd name="connsiteY4-10" fmla="*/ 0 h 446711"/>
                <a:gd name="connsiteX0-11" fmla="*/ 1354941 w 1446381"/>
                <a:gd name="connsiteY0-12" fmla="*/ 446711 h 538151"/>
                <a:gd name="connsiteX1-13" fmla="*/ 0 w 1446381"/>
                <a:gd name="connsiteY1-14" fmla="*/ 446711 h 538151"/>
                <a:gd name="connsiteX2-15" fmla="*/ 0 w 1446381"/>
                <a:gd name="connsiteY2-16" fmla="*/ 0 h 538151"/>
                <a:gd name="connsiteX3-17" fmla="*/ 1354941 w 1446381"/>
                <a:gd name="connsiteY3-18" fmla="*/ 0 h 538151"/>
                <a:gd name="connsiteX4-19" fmla="*/ 1446381 w 1446381"/>
                <a:gd name="connsiteY4-20" fmla="*/ 538151 h 538151"/>
                <a:gd name="connsiteX0-21" fmla="*/ 1354941 w 1354941"/>
                <a:gd name="connsiteY0-22" fmla="*/ 446711 h 446711"/>
                <a:gd name="connsiteX1-23" fmla="*/ 0 w 1354941"/>
                <a:gd name="connsiteY1-24" fmla="*/ 446711 h 446711"/>
                <a:gd name="connsiteX2-25" fmla="*/ 0 w 1354941"/>
                <a:gd name="connsiteY2-26" fmla="*/ 0 h 446711"/>
                <a:gd name="connsiteX3-27" fmla="*/ 1354941 w 1354941"/>
                <a:gd name="connsiteY3-28" fmla="*/ 0 h 44671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354941" h="446711">
                  <a:moveTo>
                    <a:pt x="1354941" y="446711"/>
                  </a:moveTo>
                  <a:lnTo>
                    <a:pt x="0" y="446711"/>
                  </a:lnTo>
                  <a:lnTo>
                    <a:pt x="0" y="0"/>
                  </a:lnTo>
                  <a:lnTo>
                    <a:pt x="1354941" y="0"/>
                  </a:lnTo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path path="rect">
                <a:fillToRect l="50000" t="50000" r="50000" b="50000"/>
              </a:path>
              <a:tileRect/>
            </a:gra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en-US" sz="6000">
                <a:cs typeface="+mn-ea"/>
                <a:sym typeface="+mn-lt"/>
              </a:endParaRPr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28" b="2598"/>
            <a:stretch>
              <a:fillRect/>
            </a:stretch>
          </p:blipFill>
          <p:spPr>
            <a:xfrm>
              <a:off x="204147" y="1307574"/>
              <a:ext cx="4734845" cy="5800416"/>
            </a:xfrm>
            <a:prstGeom prst="rect">
              <a:avLst/>
            </a:prstGeom>
            <a:ln w="31750">
              <a:noFill/>
            </a:ln>
          </p:spPr>
        </p:pic>
      </p:grp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80771" y="564980"/>
            <a:ext cx="4813123" cy="525785"/>
          </a:xfrm>
        </p:spPr>
        <p:txBody>
          <a:bodyPr anchor="ctr">
            <a:spAutoFit/>
          </a:bodyPr>
          <a:lstStyle/>
          <a:p>
            <a:pPr defTabSz="0"/>
            <a:r>
              <a:rPr lang="en-US" altLang="zh-CN" b="0" dirty="0">
                <a:latin typeface="+mj-ea"/>
                <a:ea typeface="+mj-ea"/>
                <a:sym typeface="+mn-ea"/>
              </a:rPr>
              <a:t>01 </a:t>
            </a:r>
            <a:r>
              <a:rPr lang="zh-CN" altLang="en-US" b="0" dirty="0">
                <a:latin typeface="+mj-ea"/>
                <a:ea typeface="+mj-ea"/>
                <a:sym typeface="+mn-ea"/>
              </a:rPr>
              <a:t>项目概述（核心功能）</a:t>
            </a:r>
            <a:endParaRPr lang="en-US" sz="2800" b="0" dirty="0">
              <a:latin typeface="+mj-ea"/>
              <a:ea typeface="+mj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908549" y="1583398"/>
            <a:ext cx="5215950" cy="665254"/>
            <a:chOff x="4908549" y="1583398"/>
            <a:chExt cx="5362662" cy="665254"/>
          </a:xfrm>
        </p:grpSpPr>
        <p:sp>
          <p:nvSpPr>
            <p:cNvPr id="36" name="矩形: 对角圆角 35"/>
            <p:cNvSpPr/>
            <p:nvPr/>
          </p:nvSpPr>
          <p:spPr>
            <a:xfrm>
              <a:off x="4908549" y="1583398"/>
              <a:ext cx="5362662" cy="665254"/>
            </a:xfrm>
            <a:prstGeom prst="round2DiagRect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  <a:effectLst>
              <a:outerShdw blurRad="2286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zh-CN" altLang="en-US" sz="6000" dirty="0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673364" y="1747621"/>
              <a:ext cx="3713816" cy="33855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altLang="zh-CN" sz="2200" dirty="0">
                  <a:solidFill>
                    <a:schemeClr val="accent1"/>
                  </a:solidFill>
                  <a:latin typeface="+mj-ea"/>
                  <a:ea typeface="+mj-ea"/>
                </a:rPr>
                <a:t>Whisper</a:t>
              </a:r>
              <a:r>
                <a:rPr lang="zh-CN" altLang="en-US" sz="2200" dirty="0">
                  <a:solidFill>
                    <a:schemeClr val="accent1"/>
                  </a:solidFill>
                  <a:latin typeface="+mj-ea"/>
                  <a:ea typeface="+mj-ea"/>
                </a:rPr>
                <a:t>语音识别生成字幕</a:t>
              </a:r>
            </a:p>
          </p:txBody>
        </p:sp>
        <p:grpSp>
          <p:nvGrpSpPr>
            <p:cNvPr id="83" name="组合 82"/>
            <p:cNvGrpSpPr/>
            <p:nvPr/>
          </p:nvGrpSpPr>
          <p:grpSpPr>
            <a:xfrm>
              <a:off x="5147716" y="1703687"/>
              <a:ext cx="456551" cy="457200"/>
              <a:chOff x="5153496" y="1713738"/>
              <a:chExt cx="456551" cy="457200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5153496" y="1713738"/>
                <a:ext cx="456551" cy="457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zh-CN" altLang="en-US" sz="800" dirty="0"/>
              </a:p>
            </p:txBody>
          </p:sp>
          <p:grpSp>
            <p:nvGrpSpPr>
              <p:cNvPr id="75" name="组合 74"/>
              <p:cNvGrpSpPr/>
              <p:nvPr/>
            </p:nvGrpSpPr>
            <p:grpSpPr>
              <a:xfrm>
                <a:off x="5262038" y="1822605"/>
                <a:ext cx="239466" cy="239466"/>
                <a:chOff x="5262038" y="1822605"/>
                <a:chExt cx="239466" cy="239466"/>
              </a:xfrm>
            </p:grpSpPr>
            <p:sp>
              <p:nvSpPr>
                <p:cNvPr id="46" name="任意多边形: 形状 45"/>
                <p:cNvSpPr/>
                <p:nvPr/>
              </p:nvSpPr>
              <p:spPr>
                <a:xfrm>
                  <a:off x="5262038" y="1822605"/>
                  <a:ext cx="239466" cy="239466"/>
                </a:xfrm>
                <a:custGeom>
                  <a:avLst/>
                  <a:gdLst>
                    <a:gd name="connsiteX0" fmla="*/ 1928827 w 1991047"/>
                    <a:gd name="connsiteY0" fmla="*/ 1866607 h 1991047"/>
                    <a:gd name="connsiteX1" fmla="*/ 62220 w 1991047"/>
                    <a:gd name="connsiteY1" fmla="*/ 1866607 h 1991047"/>
                    <a:gd name="connsiteX2" fmla="*/ 0 w 1991047"/>
                    <a:gd name="connsiteY2" fmla="*/ 1928827 h 1991047"/>
                    <a:gd name="connsiteX3" fmla="*/ 62220 w 1991047"/>
                    <a:gd name="connsiteY3" fmla="*/ 1991047 h 1991047"/>
                    <a:gd name="connsiteX4" fmla="*/ 1928827 w 1991047"/>
                    <a:gd name="connsiteY4" fmla="*/ 1991047 h 1991047"/>
                    <a:gd name="connsiteX5" fmla="*/ 1991047 w 1991047"/>
                    <a:gd name="connsiteY5" fmla="*/ 1928827 h 1991047"/>
                    <a:gd name="connsiteX6" fmla="*/ 1928827 w 1991047"/>
                    <a:gd name="connsiteY6" fmla="*/ 1866607 h 1991047"/>
                    <a:gd name="connsiteX7" fmla="*/ 1764566 w 1991047"/>
                    <a:gd name="connsiteY7" fmla="*/ 0 h 1991047"/>
                    <a:gd name="connsiteX8" fmla="*/ 226482 w 1991047"/>
                    <a:gd name="connsiteY8" fmla="*/ 0 h 1991047"/>
                    <a:gd name="connsiteX9" fmla="*/ 0 w 1991047"/>
                    <a:gd name="connsiteY9" fmla="*/ 226482 h 1991047"/>
                    <a:gd name="connsiteX10" fmla="*/ 0 w 1991047"/>
                    <a:gd name="connsiteY10" fmla="*/ 1391244 h 1991047"/>
                    <a:gd name="connsiteX11" fmla="*/ 226482 w 1991047"/>
                    <a:gd name="connsiteY11" fmla="*/ 1617726 h 1991047"/>
                    <a:gd name="connsiteX12" fmla="*/ 1764566 w 1991047"/>
                    <a:gd name="connsiteY12" fmla="*/ 1617726 h 1991047"/>
                    <a:gd name="connsiteX13" fmla="*/ 1991047 w 1991047"/>
                    <a:gd name="connsiteY13" fmla="*/ 1391244 h 1991047"/>
                    <a:gd name="connsiteX14" fmla="*/ 1991047 w 1991047"/>
                    <a:gd name="connsiteY14" fmla="*/ 226482 h 1991047"/>
                    <a:gd name="connsiteX15" fmla="*/ 1764566 w 1991047"/>
                    <a:gd name="connsiteY15" fmla="*/ 0 h 1991047"/>
                    <a:gd name="connsiteX16" fmla="*/ 1866607 w 1991047"/>
                    <a:gd name="connsiteY16" fmla="*/ 1391244 h 1991047"/>
                    <a:gd name="connsiteX17" fmla="*/ 1764566 w 1991047"/>
                    <a:gd name="connsiteY17" fmla="*/ 1493285 h 1991047"/>
                    <a:gd name="connsiteX18" fmla="*/ 226482 w 1991047"/>
                    <a:gd name="connsiteY18" fmla="*/ 1493285 h 1991047"/>
                    <a:gd name="connsiteX19" fmla="*/ 124440 w 1991047"/>
                    <a:gd name="connsiteY19" fmla="*/ 1391244 h 1991047"/>
                    <a:gd name="connsiteX20" fmla="*/ 124440 w 1991047"/>
                    <a:gd name="connsiteY20" fmla="*/ 226482 h 1991047"/>
                    <a:gd name="connsiteX21" fmla="*/ 226482 w 1991047"/>
                    <a:gd name="connsiteY21" fmla="*/ 124440 h 1991047"/>
                    <a:gd name="connsiteX22" fmla="*/ 1764566 w 1991047"/>
                    <a:gd name="connsiteY22" fmla="*/ 124440 h 1991047"/>
                    <a:gd name="connsiteX23" fmla="*/ 1866607 w 1991047"/>
                    <a:gd name="connsiteY23" fmla="*/ 226482 h 1991047"/>
                    <a:gd name="connsiteX24" fmla="*/ 1866607 w 1991047"/>
                    <a:gd name="connsiteY24" fmla="*/ 1391244 h 1991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991047" h="1991047">
                      <a:moveTo>
                        <a:pt x="1928827" y="1866607"/>
                      </a:moveTo>
                      <a:lnTo>
                        <a:pt x="62220" y="1866607"/>
                      </a:lnTo>
                      <a:cubicBezTo>
                        <a:pt x="27377" y="1866607"/>
                        <a:pt x="0" y="1893984"/>
                        <a:pt x="0" y="1928827"/>
                      </a:cubicBezTo>
                      <a:cubicBezTo>
                        <a:pt x="0" y="1963670"/>
                        <a:pt x="27377" y="1991047"/>
                        <a:pt x="62220" y="1991047"/>
                      </a:cubicBezTo>
                      <a:lnTo>
                        <a:pt x="1928827" y="1991047"/>
                      </a:lnTo>
                      <a:cubicBezTo>
                        <a:pt x="1963670" y="1991047"/>
                        <a:pt x="1991047" y="1963670"/>
                        <a:pt x="1991047" y="1928827"/>
                      </a:cubicBezTo>
                      <a:cubicBezTo>
                        <a:pt x="1991047" y="1893984"/>
                        <a:pt x="1963670" y="1866607"/>
                        <a:pt x="1928827" y="1866607"/>
                      </a:cubicBezTo>
                      <a:close/>
                      <a:moveTo>
                        <a:pt x="1764566" y="0"/>
                      </a:moveTo>
                      <a:lnTo>
                        <a:pt x="226482" y="0"/>
                      </a:lnTo>
                      <a:cubicBezTo>
                        <a:pt x="102041" y="0"/>
                        <a:pt x="0" y="102041"/>
                        <a:pt x="0" y="226482"/>
                      </a:cubicBezTo>
                      <a:lnTo>
                        <a:pt x="0" y="1391244"/>
                      </a:lnTo>
                      <a:cubicBezTo>
                        <a:pt x="0" y="1515685"/>
                        <a:pt x="102041" y="1617726"/>
                        <a:pt x="226482" y="1617726"/>
                      </a:cubicBezTo>
                      <a:lnTo>
                        <a:pt x="1764566" y="1617726"/>
                      </a:lnTo>
                      <a:cubicBezTo>
                        <a:pt x="1889006" y="1617726"/>
                        <a:pt x="1991047" y="1515685"/>
                        <a:pt x="1991047" y="1391244"/>
                      </a:cubicBezTo>
                      <a:lnTo>
                        <a:pt x="1991047" y="226482"/>
                      </a:lnTo>
                      <a:cubicBezTo>
                        <a:pt x="1991047" y="102041"/>
                        <a:pt x="1889006" y="0"/>
                        <a:pt x="1764566" y="0"/>
                      </a:cubicBezTo>
                      <a:close/>
                      <a:moveTo>
                        <a:pt x="1866607" y="1391244"/>
                      </a:moveTo>
                      <a:cubicBezTo>
                        <a:pt x="1866607" y="1447242"/>
                        <a:pt x="1820564" y="1493285"/>
                        <a:pt x="1764566" y="1493285"/>
                      </a:cubicBezTo>
                      <a:lnTo>
                        <a:pt x="226482" y="1493285"/>
                      </a:lnTo>
                      <a:cubicBezTo>
                        <a:pt x="170483" y="1493285"/>
                        <a:pt x="124440" y="1447242"/>
                        <a:pt x="124440" y="1391244"/>
                      </a:cubicBezTo>
                      <a:lnTo>
                        <a:pt x="124440" y="226482"/>
                      </a:lnTo>
                      <a:cubicBezTo>
                        <a:pt x="124440" y="170483"/>
                        <a:pt x="170483" y="124440"/>
                        <a:pt x="226482" y="124440"/>
                      </a:cubicBezTo>
                      <a:lnTo>
                        <a:pt x="1764566" y="124440"/>
                      </a:lnTo>
                      <a:cubicBezTo>
                        <a:pt x="1820564" y="124440"/>
                        <a:pt x="1866607" y="170483"/>
                        <a:pt x="1866607" y="226482"/>
                      </a:cubicBezTo>
                      <a:lnTo>
                        <a:pt x="1866607" y="139124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44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7" name="任意多边形: 形状 46"/>
                <p:cNvSpPr/>
                <p:nvPr/>
              </p:nvSpPr>
              <p:spPr>
                <a:xfrm>
                  <a:off x="5306914" y="1874988"/>
                  <a:ext cx="149690" cy="89803"/>
                </a:xfrm>
                <a:custGeom>
                  <a:avLst/>
                  <a:gdLst>
                    <a:gd name="connsiteX0" fmla="*/ 327473 w 1244598"/>
                    <a:gd name="connsiteY0" fmla="*/ 0 h 746669"/>
                    <a:gd name="connsiteX1" fmla="*/ 186855 w 1244598"/>
                    <a:gd name="connsiteY1" fmla="*/ 0 h 746669"/>
                    <a:gd name="connsiteX2" fmla="*/ 125879 w 1244598"/>
                    <a:gd name="connsiteY2" fmla="*/ 49776 h 746669"/>
                    <a:gd name="connsiteX3" fmla="*/ 1439 w 1244598"/>
                    <a:gd name="connsiteY3" fmla="*/ 671978 h 746669"/>
                    <a:gd name="connsiteX4" fmla="*/ 49971 w 1244598"/>
                    <a:gd name="connsiteY4" fmla="*/ 745398 h 746669"/>
                    <a:gd name="connsiteX5" fmla="*/ 123385 w 1244598"/>
                    <a:gd name="connsiteY5" fmla="*/ 696891 h 746669"/>
                    <a:gd name="connsiteX6" fmla="*/ 123390 w 1244598"/>
                    <a:gd name="connsiteY6" fmla="*/ 696867 h 746669"/>
                    <a:gd name="connsiteX7" fmla="*/ 138323 w 1244598"/>
                    <a:gd name="connsiteY7" fmla="*/ 622202 h 746669"/>
                    <a:gd name="connsiteX8" fmla="*/ 376004 w 1244598"/>
                    <a:gd name="connsiteY8" fmla="*/ 622202 h 746669"/>
                    <a:gd name="connsiteX9" fmla="*/ 390937 w 1244598"/>
                    <a:gd name="connsiteY9" fmla="*/ 696867 h 746669"/>
                    <a:gd name="connsiteX10" fmla="*/ 451913 w 1244598"/>
                    <a:gd name="connsiteY10" fmla="*/ 746643 h 746669"/>
                    <a:gd name="connsiteX11" fmla="*/ 464357 w 1244598"/>
                    <a:gd name="connsiteY11" fmla="*/ 745398 h 746669"/>
                    <a:gd name="connsiteX12" fmla="*/ 512889 w 1244598"/>
                    <a:gd name="connsiteY12" fmla="*/ 671978 h 746669"/>
                    <a:gd name="connsiteX13" fmla="*/ 388448 w 1244598"/>
                    <a:gd name="connsiteY13" fmla="*/ 49776 h 746669"/>
                    <a:gd name="connsiteX14" fmla="*/ 327473 w 1244598"/>
                    <a:gd name="connsiteY14" fmla="*/ 0 h 746669"/>
                    <a:gd name="connsiteX15" fmla="*/ 163211 w 1244598"/>
                    <a:gd name="connsiteY15" fmla="*/ 497762 h 746669"/>
                    <a:gd name="connsiteX16" fmla="*/ 237876 w 1244598"/>
                    <a:gd name="connsiteY16" fmla="*/ 124440 h 746669"/>
                    <a:gd name="connsiteX17" fmla="*/ 275208 w 1244598"/>
                    <a:gd name="connsiteY17" fmla="*/ 124440 h 746669"/>
                    <a:gd name="connsiteX18" fmla="*/ 349872 w 1244598"/>
                    <a:gd name="connsiteY18" fmla="*/ 497762 h 746669"/>
                    <a:gd name="connsiteX19" fmla="*/ 163211 w 1244598"/>
                    <a:gd name="connsiteY19" fmla="*/ 497762 h 746669"/>
                    <a:gd name="connsiteX20" fmla="*/ 871277 w 1244598"/>
                    <a:gd name="connsiteY20" fmla="*/ 0 h 746669"/>
                    <a:gd name="connsiteX21" fmla="*/ 699550 w 1244598"/>
                    <a:gd name="connsiteY21" fmla="*/ 0 h 746669"/>
                    <a:gd name="connsiteX22" fmla="*/ 637329 w 1244598"/>
                    <a:gd name="connsiteY22" fmla="*/ 62220 h 746669"/>
                    <a:gd name="connsiteX23" fmla="*/ 637329 w 1244598"/>
                    <a:gd name="connsiteY23" fmla="*/ 684422 h 746669"/>
                    <a:gd name="connsiteX24" fmla="*/ 699550 w 1244598"/>
                    <a:gd name="connsiteY24" fmla="*/ 746643 h 746669"/>
                    <a:gd name="connsiteX25" fmla="*/ 871277 w 1244598"/>
                    <a:gd name="connsiteY25" fmla="*/ 746643 h 746669"/>
                    <a:gd name="connsiteX26" fmla="*/ 1244599 w 1244598"/>
                    <a:gd name="connsiteY26" fmla="*/ 373321 h 746669"/>
                    <a:gd name="connsiteX27" fmla="*/ 871277 w 1244598"/>
                    <a:gd name="connsiteY27" fmla="*/ 0 h 746669"/>
                    <a:gd name="connsiteX28" fmla="*/ 871277 w 1244598"/>
                    <a:gd name="connsiteY28" fmla="*/ 622202 h 746669"/>
                    <a:gd name="connsiteX29" fmla="*/ 763014 w 1244598"/>
                    <a:gd name="connsiteY29" fmla="*/ 622202 h 746669"/>
                    <a:gd name="connsiteX30" fmla="*/ 763014 w 1244598"/>
                    <a:gd name="connsiteY30" fmla="*/ 124440 h 746669"/>
                    <a:gd name="connsiteX31" fmla="*/ 871277 w 1244598"/>
                    <a:gd name="connsiteY31" fmla="*/ 124440 h 746669"/>
                    <a:gd name="connsiteX32" fmla="*/ 1120158 w 1244598"/>
                    <a:gd name="connsiteY32" fmla="*/ 373321 h 746669"/>
                    <a:gd name="connsiteX33" fmla="*/ 871277 w 1244598"/>
                    <a:gd name="connsiteY33" fmla="*/ 622202 h 746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1244598" h="746669">
                      <a:moveTo>
                        <a:pt x="327473" y="0"/>
                      </a:moveTo>
                      <a:lnTo>
                        <a:pt x="186855" y="0"/>
                      </a:lnTo>
                      <a:cubicBezTo>
                        <a:pt x="156989" y="0"/>
                        <a:pt x="132101" y="21155"/>
                        <a:pt x="125879" y="49776"/>
                      </a:cubicBezTo>
                      <a:lnTo>
                        <a:pt x="1439" y="671978"/>
                      </a:lnTo>
                      <a:cubicBezTo>
                        <a:pt x="-6028" y="705577"/>
                        <a:pt x="16372" y="739176"/>
                        <a:pt x="49971" y="745398"/>
                      </a:cubicBezTo>
                      <a:cubicBezTo>
                        <a:pt x="83638" y="752276"/>
                        <a:pt x="116507" y="730559"/>
                        <a:pt x="123385" y="696891"/>
                      </a:cubicBezTo>
                      <a:cubicBezTo>
                        <a:pt x="123387" y="696883"/>
                        <a:pt x="123389" y="696875"/>
                        <a:pt x="123390" y="696867"/>
                      </a:cubicBezTo>
                      <a:lnTo>
                        <a:pt x="138323" y="622202"/>
                      </a:lnTo>
                      <a:lnTo>
                        <a:pt x="376004" y="622202"/>
                      </a:lnTo>
                      <a:lnTo>
                        <a:pt x="390937" y="696867"/>
                      </a:lnTo>
                      <a:cubicBezTo>
                        <a:pt x="397159" y="726732"/>
                        <a:pt x="423292" y="746643"/>
                        <a:pt x="451913" y="746643"/>
                      </a:cubicBezTo>
                      <a:cubicBezTo>
                        <a:pt x="455646" y="746643"/>
                        <a:pt x="460624" y="746643"/>
                        <a:pt x="464357" y="745398"/>
                      </a:cubicBezTo>
                      <a:cubicBezTo>
                        <a:pt x="497632" y="737938"/>
                        <a:pt x="519064" y="705516"/>
                        <a:pt x="512889" y="671978"/>
                      </a:cubicBezTo>
                      <a:lnTo>
                        <a:pt x="388448" y="49776"/>
                      </a:lnTo>
                      <a:cubicBezTo>
                        <a:pt x="382069" y="21087"/>
                        <a:pt x="356859" y="507"/>
                        <a:pt x="327473" y="0"/>
                      </a:cubicBezTo>
                      <a:close/>
                      <a:moveTo>
                        <a:pt x="163211" y="497762"/>
                      </a:moveTo>
                      <a:lnTo>
                        <a:pt x="237876" y="124440"/>
                      </a:lnTo>
                      <a:lnTo>
                        <a:pt x="275208" y="124440"/>
                      </a:lnTo>
                      <a:lnTo>
                        <a:pt x="349872" y="497762"/>
                      </a:lnTo>
                      <a:lnTo>
                        <a:pt x="163211" y="497762"/>
                      </a:lnTo>
                      <a:close/>
                      <a:moveTo>
                        <a:pt x="871277" y="0"/>
                      </a:moveTo>
                      <a:lnTo>
                        <a:pt x="699550" y="0"/>
                      </a:lnTo>
                      <a:cubicBezTo>
                        <a:pt x="664706" y="0"/>
                        <a:pt x="637329" y="27377"/>
                        <a:pt x="637329" y="62220"/>
                      </a:cubicBezTo>
                      <a:lnTo>
                        <a:pt x="637329" y="684422"/>
                      </a:lnTo>
                      <a:cubicBezTo>
                        <a:pt x="637329" y="719266"/>
                        <a:pt x="664706" y="746643"/>
                        <a:pt x="699550" y="746643"/>
                      </a:cubicBezTo>
                      <a:lnTo>
                        <a:pt x="871277" y="746643"/>
                      </a:lnTo>
                      <a:cubicBezTo>
                        <a:pt x="1076604" y="746643"/>
                        <a:pt x="1244599" y="578648"/>
                        <a:pt x="1244599" y="373321"/>
                      </a:cubicBezTo>
                      <a:cubicBezTo>
                        <a:pt x="1244599" y="167995"/>
                        <a:pt x="1076604" y="0"/>
                        <a:pt x="871277" y="0"/>
                      </a:cubicBezTo>
                      <a:close/>
                      <a:moveTo>
                        <a:pt x="871277" y="622202"/>
                      </a:moveTo>
                      <a:lnTo>
                        <a:pt x="763014" y="622202"/>
                      </a:lnTo>
                      <a:lnTo>
                        <a:pt x="763014" y="124440"/>
                      </a:lnTo>
                      <a:lnTo>
                        <a:pt x="871277" y="124440"/>
                      </a:lnTo>
                      <a:cubicBezTo>
                        <a:pt x="1008162" y="124440"/>
                        <a:pt x="1120158" y="236437"/>
                        <a:pt x="1120158" y="373321"/>
                      </a:cubicBezTo>
                      <a:cubicBezTo>
                        <a:pt x="1120158" y="510206"/>
                        <a:pt x="1008162" y="622202"/>
                        <a:pt x="871277" y="6222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944" cap="flat">
                  <a:noFill/>
                  <a:prstDash val="solid"/>
                  <a:miter/>
                </a:ln>
              </p:spPr>
              <p:txBody>
                <a:bodyPr rtlCol="0" anchor="ctr">
                  <a:spAutoFit/>
                </a:bodyPr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10" name="组合 9"/>
          <p:cNvGrpSpPr/>
          <p:nvPr/>
        </p:nvGrpSpPr>
        <p:grpSpPr>
          <a:xfrm>
            <a:off x="4908550" y="3014422"/>
            <a:ext cx="5215950" cy="665254"/>
            <a:chOff x="4908550" y="3014422"/>
            <a:chExt cx="5215950" cy="665254"/>
          </a:xfrm>
        </p:grpSpPr>
        <p:sp>
          <p:nvSpPr>
            <p:cNvPr id="30" name="矩形: 对角圆角 29"/>
            <p:cNvSpPr/>
            <p:nvPr/>
          </p:nvSpPr>
          <p:spPr>
            <a:xfrm>
              <a:off x="4908550" y="3014422"/>
              <a:ext cx="5215950" cy="665254"/>
            </a:xfrm>
            <a:prstGeom prst="round2DiagRect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  <a:effectLst>
              <a:outerShdw blurRad="2286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zh-CN" altLang="en-US" sz="6000" dirty="0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673363" y="3162383"/>
              <a:ext cx="4451137" cy="33855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2200" dirty="0">
                  <a:solidFill>
                    <a:schemeClr val="accent1"/>
                  </a:solidFill>
                  <a:latin typeface="+mj-ea"/>
                  <a:ea typeface="+mj-ea"/>
                </a:rPr>
                <a:t>说话人自动识别（</a:t>
              </a:r>
              <a:r>
                <a:rPr lang="en-US" altLang="zh-CN" sz="2200" dirty="0">
                  <a:solidFill>
                    <a:schemeClr val="accent1"/>
                  </a:solidFill>
                  <a:latin typeface="+mj-ea"/>
                  <a:ea typeface="+mj-ea"/>
                </a:rPr>
                <a:t>MFCC</a:t>
              </a:r>
              <a:r>
                <a:rPr lang="zh-CN" altLang="en-US" sz="2200" dirty="0">
                  <a:solidFill>
                    <a:schemeClr val="accent1"/>
                  </a:solidFill>
                  <a:latin typeface="+mj-ea"/>
                  <a:ea typeface="+mj-ea"/>
                </a:rPr>
                <a:t>特征分析）</a:t>
              </a:r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5114622" y="3118449"/>
              <a:ext cx="456551" cy="457200"/>
              <a:chOff x="5120402" y="3119818"/>
              <a:chExt cx="456551" cy="457200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5120402" y="3119818"/>
                <a:ext cx="456551" cy="457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zh-CN" altLang="en-US" sz="800" dirty="0"/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5245690" y="3239993"/>
                <a:ext cx="205975" cy="216851"/>
              </a:xfrm>
              <a:custGeom>
                <a:avLst/>
                <a:gdLst>
                  <a:gd name="connsiteX0" fmla="*/ 446064 w 1469677"/>
                  <a:gd name="connsiteY0" fmla="*/ 966765 h 1724545"/>
                  <a:gd name="connsiteX1" fmla="*/ 208359 w 1469677"/>
                  <a:gd name="connsiteY1" fmla="*/ 526480 h 1724545"/>
                  <a:gd name="connsiteX2" fmla="*/ 734839 w 1469677"/>
                  <a:gd name="connsiteY2" fmla="*/ 0 h 1724545"/>
                  <a:gd name="connsiteX3" fmla="*/ 1261318 w 1469677"/>
                  <a:gd name="connsiteY3" fmla="*/ 526480 h 1724545"/>
                  <a:gd name="connsiteX4" fmla="*/ 1023614 w 1469677"/>
                  <a:gd name="connsiteY4" fmla="*/ 966765 h 1724545"/>
                  <a:gd name="connsiteX5" fmla="*/ 1469678 w 1469677"/>
                  <a:gd name="connsiteY5" fmla="*/ 1642690 h 1724545"/>
                  <a:gd name="connsiteX6" fmla="*/ 1387822 w 1469677"/>
                  <a:gd name="connsiteY6" fmla="*/ 1724546 h 1724545"/>
                  <a:gd name="connsiteX7" fmla="*/ 1305967 w 1469677"/>
                  <a:gd name="connsiteY7" fmla="*/ 1642690 h 1724545"/>
                  <a:gd name="connsiteX8" fmla="*/ 734839 w 1469677"/>
                  <a:gd name="connsiteY8" fmla="*/ 1071563 h 1724545"/>
                  <a:gd name="connsiteX9" fmla="*/ 163711 w 1469677"/>
                  <a:gd name="connsiteY9" fmla="*/ 1642690 h 1724545"/>
                  <a:gd name="connsiteX10" fmla="*/ 81855 w 1469677"/>
                  <a:gd name="connsiteY10" fmla="*/ 1724546 h 1724545"/>
                  <a:gd name="connsiteX11" fmla="*/ 0 w 1469677"/>
                  <a:gd name="connsiteY11" fmla="*/ 1642690 h 1724545"/>
                  <a:gd name="connsiteX12" fmla="*/ 446064 w 1469677"/>
                  <a:gd name="connsiteY12" fmla="*/ 966765 h 1724545"/>
                  <a:gd name="connsiteX13" fmla="*/ 734839 w 1469677"/>
                  <a:gd name="connsiteY13" fmla="*/ 889248 h 1724545"/>
                  <a:gd name="connsiteX14" fmla="*/ 1097607 w 1469677"/>
                  <a:gd name="connsiteY14" fmla="*/ 526480 h 1724545"/>
                  <a:gd name="connsiteX15" fmla="*/ 734839 w 1469677"/>
                  <a:gd name="connsiteY15" fmla="*/ 163711 h 1724545"/>
                  <a:gd name="connsiteX16" fmla="*/ 372070 w 1469677"/>
                  <a:gd name="connsiteY16" fmla="*/ 526480 h 1724545"/>
                  <a:gd name="connsiteX17" fmla="*/ 734839 w 1469677"/>
                  <a:gd name="connsiteY17" fmla="*/ 889248 h 1724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469677" h="1724545">
                    <a:moveTo>
                      <a:pt x="446064" y="966765"/>
                    </a:moveTo>
                    <a:cubicBezTo>
                      <a:pt x="302888" y="872669"/>
                      <a:pt x="208359" y="710613"/>
                      <a:pt x="208359" y="526480"/>
                    </a:cubicBezTo>
                    <a:cubicBezTo>
                      <a:pt x="208359" y="235712"/>
                      <a:pt x="444072" y="0"/>
                      <a:pt x="734839" y="0"/>
                    </a:cubicBezTo>
                    <a:cubicBezTo>
                      <a:pt x="1025606" y="0"/>
                      <a:pt x="1261318" y="235712"/>
                      <a:pt x="1261318" y="526480"/>
                    </a:cubicBezTo>
                    <a:cubicBezTo>
                      <a:pt x="1261318" y="710613"/>
                      <a:pt x="1166790" y="872669"/>
                      <a:pt x="1023614" y="966765"/>
                    </a:cubicBezTo>
                    <a:cubicBezTo>
                      <a:pt x="1285899" y="1078967"/>
                      <a:pt x="1469678" y="1339366"/>
                      <a:pt x="1469678" y="1642690"/>
                    </a:cubicBezTo>
                    <a:cubicBezTo>
                      <a:pt x="1469678" y="1687897"/>
                      <a:pt x="1433029" y="1724546"/>
                      <a:pt x="1387822" y="1724546"/>
                    </a:cubicBezTo>
                    <a:cubicBezTo>
                      <a:pt x="1342616" y="1724546"/>
                      <a:pt x="1305967" y="1687897"/>
                      <a:pt x="1305967" y="1642690"/>
                    </a:cubicBezTo>
                    <a:cubicBezTo>
                      <a:pt x="1305967" y="1327266"/>
                      <a:pt x="1050263" y="1071563"/>
                      <a:pt x="734839" y="1071563"/>
                    </a:cubicBezTo>
                    <a:cubicBezTo>
                      <a:pt x="419414" y="1071563"/>
                      <a:pt x="163711" y="1327266"/>
                      <a:pt x="163711" y="1642690"/>
                    </a:cubicBezTo>
                    <a:cubicBezTo>
                      <a:pt x="163711" y="1687897"/>
                      <a:pt x="127062" y="1724546"/>
                      <a:pt x="81855" y="1724546"/>
                    </a:cubicBezTo>
                    <a:cubicBezTo>
                      <a:pt x="36649" y="1724546"/>
                      <a:pt x="0" y="1687897"/>
                      <a:pt x="0" y="1642690"/>
                    </a:cubicBezTo>
                    <a:cubicBezTo>
                      <a:pt x="0" y="1339366"/>
                      <a:pt x="183779" y="1078967"/>
                      <a:pt x="446064" y="966765"/>
                    </a:cubicBezTo>
                    <a:close/>
                    <a:moveTo>
                      <a:pt x="734839" y="889248"/>
                    </a:moveTo>
                    <a:cubicBezTo>
                      <a:pt x="935191" y="889248"/>
                      <a:pt x="1097607" y="726832"/>
                      <a:pt x="1097607" y="526480"/>
                    </a:cubicBezTo>
                    <a:cubicBezTo>
                      <a:pt x="1097607" y="326127"/>
                      <a:pt x="935191" y="163711"/>
                      <a:pt x="734839" y="163711"/>
                    </a:cubicBezTo>
                    <a:cubicBezTo>
                      <a:pt x="534486" y="163711"/>
                      <a:pt x="372070" y="326127"/>
                      <a:pt x="372070" y="526480"/>
                    </a:cubicBezTo>
                    <a:cubicBezTo>
                      <a:pt x="372070" y="726832"/>
                      <a:pt x="534486" y="889248"/>
                      <a:pt x="734839" y="889248"/>
                    </a:cubicBezTo>
                    <a:close/>
                  </a:path>
                </a:pathLst>
              </a:custGeom>
              <a:solidFill>
                <a:schemeClr val="bg1"/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>
                <a:sp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4908550" y="4445447"/>
            <a:ext cx="5215950" cy="665254"/>
            <a:chOff x="4908550" y="4445447"/>
            <a:chExt cx="5215950" cy="665254"/>
          </a:xfrm>
        </p:grpSpPr>
        <p:sp>
          <p:nvSpPr>
            <p:cNvPr id="22" name="矩形: 对角圆角 21"/>
            <p:cNvSpPr/>
            <p:nvPr/>
          </p:nvSpPr>
          <p:spPr>
            <a:xfrm>
              <a:off x="4908550" y="4445447"/>
              <a:ext cx="5215950" cy="665254"/>
            </a:xfrm>
            <a:prstGeom prst="round2DiagRect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</a:ln>
            <a:effectLst>
              <a:outerShdw blurRad="2286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endParaRPr lang="zh-CN" altLang="en-US" sz="6000" dirty="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5673364" y="4593408"/>
              <a:ext cx="4296901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</a:rPr>
                <a:t>可视化编辑与视频合并</a:t>
              </a:r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5114622" y="4549474"/>
              <a:ext cx="456551" cy="457200"/>
              <a:chOff x="5114622" y="4549474"/>
              <a:chExt cx="456551" cy="457200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5114622" y="4549474"/>
                <a:ext cx="456551" cy="457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pAutoFit/>
              </a:bodyPr>
              <a:lstStyle/>
              <a:p>
                <a:pPr algn="ctr"/>
                <a:endParaRPr lang="zh-CN" altLang="en-US" sz="800" dirty="0"/>
              </a:p>
            </p:txBody>
          </p:sp>
          <p:sp>
            <p:nvSpPr>
              <p:cNvPr id="56" name="任意多边形: 形状 55"/>
              <p:cNvSpPr/>
              <p:nvPr/>
            </p:nvSpPr>
            <p:spPr>
              <a:xfrm>
                <a:off x="5217520" y="4635082"/>
                <a:ext cx="250754" cy="285985"/>
              </a:xfrm>
              <a:custGeom>
                <a:avLst/>
                <a:gdLst>
                  <a:gd name="connsiteX0" fmla="*/ 833438 w 1666875"/>
                  <a:gd name="connsiteY0" fmla="*/ 0 h 1901070"/>
                  <a:gd name="connsiteX1" fmla="*/ 1666875 w 1666875"/>
                  <a:gd name="connsiteY1" fmla="*/ 472321 h 1901070"/>
                  <a:gd name="connsiteX2" fmla="*/ 1666875 w 1666875"/>
                  <a:gd name="connsiteY2" fmla="*/ 1424821 h 1901070"/>
                  <a:gd name="connsiteX3" fmla="*/ 833438 w 1666875"/>
                  <a:gd name="connsiteY3" fmla="*/ 1901071 h 1901070"/>
                  <a:gd name="connsiteX4" fmla="*/ 0 w 1666875"/>
                  <a:gd name="connsiteY4" fmla="*/ 1424821 h 1901070"/>
                  <a:gd name="connsiteX5" fmla="*/ 0 w 1666875"/>
                  <a:gd name="connsiteY5" fmla="*/ 472321 h 1901070"/>
                  <a:gd name="connsiteX6" fmla="*/ 833438 w 1666875"/>
                  <a:gd name="connsiteY6" fmla="*/ 0 h 1901070"/>
                  <a:gd name="connsiteX7" fmla="*/ 833438 w 1666875"/>
                  <a:gd name="connsiteY7" fmla="*/ 136922 h 1901070"/>
                  <a:gd name="connsiteX8" fmla="*/ 119063 w 1666875"/>
                  <a:gd name="connsiteY8" fmla="*/ 541734 h 1901070"/>
                  <a:gd name="connsiteX9" fmla="*/ 119063 w 1666875"/>
                  <a:gd name="connsiteY9" fmla="*/ 1355646 h 1901070"/>
                  <a:gd name="connsiteX10" fmla="*/ 833438 w 1666875"/>
                  <a:gd name="connsiteY10" fmla="*/ 1763792 h 1901070"/>
                  <a:gd name="connsiteX11" fmla="*/ 1547813 w 1666875"/>
                  <a:gd name="connsiteY11" fmla="*/ 1355527 h 1901070"/>
                  <a:gd name="connsiteX12" fmla="*/ 1547813 w 1666875"/>
                  <a:gd name="connsiteY12" fmla="*/ 541734 h 1901070"/>
                  <a:gd name="connsiteX13" fmla="*/ 833438 w 1666875"/>
                  <a:gd name="connsiteY13" fmla="*/ 136922 h 1901070"/>
                  <a:gd name="connsiteX14" fmla="*/ 1398032 w 1666875"/>
                  <a:gd name="connsiteY14" fmla="*/ 540306 h 1901070"/>
                  <a:gd name="connsiteX15" fmla="*/ 1459468 w 1666875"/>
                  <a:gd name="connsiteY15" fmla="*/ 642461 h 1901070"/>
                  <a:gd name="connsiteX16" fmla="*/ 892850 w 1666875"/>
                  <a:gd name="connsiteY16" fmla="*/ 982742 h 1901070"/>
                  <a:gd name="connsiteX17" fmla="*/ 892969 w 1666875"/>
                  <a:gd name="connsiteY17" fmla="*/ 1662946 h 1901070"/>
                  <a:gd name="connsiteX18" fmla="*/ 773906 w 1666875"/>
                  <a:gd name="connsiteY18" fmla="*/ 1662946 h 1901070"/>
                  <a:gd name="connsiteX19" fmla="*/ 773906 w 1666875"/>
                  <a:gd name="connsiteY19" fmla="*/ 982742 h 1901070"/>
                  <a:gd name="connsiteX20" fmla="*/ 207288 w 1666875"/>
                  <a:gd name="connsiteY20" fmla="*/ 642580 h 1901070"/>
                  <a:gd name="connsiteX21" fmla="*/ 268724 w 1666875"/>
                  <a:gd name="connsiteY21" fmla="*/ 540425 h 1901070"/>
                  <a:gd name="connsiteX22" fmla="*/ 833199 w 1666875"/>
                  <a:gd name="connsiteY22" fmla="*/ 879753 h 1901070"/>
                  <a:gd name="connsiteX23" fmla="*/ 1397913 w 1666875"/>
                  <a:gd name="connsiteY23" fmla="*/ 540425 h 190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66875" h="1901070">
                    <a:moveTo>
                      <a:pt x="833438" y="0"/>
                    </a:moveTo>
                    <a:lnTo>
                      <a:pt x="1666875" y="472321"/>
                    </a:lnTo>
                    <a:lnTo>
                      <a:pt x="1666875" y="1424821"/>
                    </a:lnTo>
                    <a:lnTo>
                      <a:pt x="833438" y="1901071"/>
                    </a:lnTo>
                    <a:lnTo>
                      <a:pt x="0" y="1424821"/>
                    </a:lnTo>
                    <a:lnTo>
                      <a:pt x="0" y="472321"/>
                    </a:lnTo>
                    <a:lnTo>
                      <a:pt x="833438" y="0"/>
                    </a:lnTo>
                    <a:close/>
                    <a:moveTo>
                      <a:pt x="833438" y="136922"/>
                    </a:moveTo>
                    <a:lnTo>
                      <a:pt x="119063" y="541734"/>
                    </a:lnTo>
                    <a:lnTo>
                      <a:pt x="119063" y="1355646"/>
                    </a:lnTo>
                    <a:lnTo>
                      <a:pt x="833438" y="1763792"/>
                    </a:lnTo>
                    <a:lnTo>
                      <a:pt x="1547813" y="1355527"/>
                    </a:lnTo>
                    <a:lnTo>
                      <a:pt x="1547813" y="541734"/>
                    </a:lnTo>
                    <a:lnTo>
                      <a:pt x="833438" y="136922"/>
                    </a:lnTo>
                    <a:close/>
                    <a:moveTo>
                      <a:pt x="1398032" y="540306"/>
                    </a:moveTo>
                    <a:lnTo>
                      <a:pt x="1459468" y="642461"/>
                    </a:lnTo>
                    <a:lnTo>
                      <a:pt x="892850" y="982742"/>
                    </a:lnTo>
                    <a:lnTo>
                      <a:pt x="892969" y="1662946"/>
                    </a:lnTo>
                    <a:lnTo>
                      <a:pt x="773906" y="1662946"/>
                    </a:lnTo>
                    <a:lnTo>
                      <a:pt x="773906" y="982742"/>
                    </a:lnTo>
                    <a:lnTo>
                      <a:pt x="207288" y="642580"/>
                    </a:lnTo>
                    <a:lnTo>
                      <a:pt x="268724" y="540425"/>
                    </a:lnTo>
                    <a:lnTo>
                      <a:pt x="833199" y="879753"/>
                    </a:lnTo>
                    <a:lnTo>
                      <a:pt x="1397913" y="540425"/>
                    </a:lnTo>
                    <a:close/>
                  </a:path>
                </a:pathLst>
              </a:custGeom>
              <a:solidFill>
                <a:schemeClr val="bg1"/>
              </a:solidFill>
              <a:ln w="1860" cap="flat">
                <a:noFill/>
                <a:prstDash val="solid"/>
                <a:miter/>
              </a:ln>
            </p:spPr>
            <p:txBody>
              <a:bodyPr rtlCol="0" anchor="ctr">
                <a:sp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0493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1747926" y="2121588"/>
            <a:ext cx="4154984" cy="36779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3900" dirty="0">
                <a:solidFill>
                  <a:schemeClr val="bg1"/>
                </a:solidFill>
                <a:latin typeface="+mj-ea"/>
                <a:ea typeface="+mj-ea"/>
              </a:rPr>
              <a:t>02</a:t>
            </a:r>
            <a:endParaRPr lang="zh-CN" altLang="en-US" sz="239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08974" y="3426553"/>
            <a:ext cx="2840703" cy="6949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92980" y="3596199"/>
            <a:ext cx="1821011" cy="3693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</a:rPr>
              <a:t>PART TWO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621453" y="2736503"/>
            <a:ext cx="5386090" cy="1384935"/>
            <a:chOff x="1623525" y="1971973"/>
            <a:chExt cx="5386090" cy="1384935"/>
          </a:xfrm>
        </p:grpSpPr>
        <p:sp>
          <p:nvSpPr>
            <p:cNvPr id="10" name="文本框 9"/>
            <p:cNvSpPr txBox="1"/>
            <p:nvPr/>
          </p:nvSpPr>
          <p:spPr>
            <a:xfrm>
              <a:off x="1623525" y="1971973"/>
              <a:ext cx="5386090" cy="923330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60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rPr>
                <a:t>技术实现与创新</a:t>
              </a:r>
              <a:endParaRPr kumimoji="1" lang="zh-CN" altLang="en-US" sz="6000" dirty="0">
                <a:solidFill>
                  <a:schemeClr val="bg1"/>
                </a:solidFill>
                <a:latin typeface="+mj-ea"/>
                <a:ea typeface="+mj-ea"/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905370" y="3080048"/>
              <a:ext cx="4874895" cy="2768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dist"/>
              <a:r>
                <a:rPr kumimoji="1" lang="en-US" altLang="zh-CN" dirty="0">
                  <a:solidFill>
                    <a:schemeClr val="bg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Technology implementation and innovation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>
            <a:off x="7317930" y="1078992"/>
            <a:ext cx="0" cy="5065776"/>
          </a:xfrm>
          <a:prstGeom prst="line">
            <a:avLst/>
          </a:prstGeom>
          <a:ln w="25400">
            <a:gradFill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2049970" y="1078992"/>
            <a:ext cx="0" cy="5065776"/>
          </a:xfrm>
          <a:prstGeom prst="line">
            <a:avLst/>
          </a:prstGeom>
          <a:ln w="25400">
            <a:gradFill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1979421" y="3906754"/>
            <a:ext cx="141097" cy="14109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92350" y="1945005"/>
            <a:ext cx="3575685" cy="157453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采用</a:t>
            </a:r>
            <a:r>
              <a:rPr lang="en-US" altLang="zh-CN" sz="1600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OpenAI</a:t>
            </a:r>
            <a:r>
              <a:rPr lang="en-US" altLang="zh-CN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 Whisper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模型实现高精度语音转文字。通过动态加载不同规模模型（</a:t>
            </a:r>
            <a:r>
              <a:rPr lang="en-US" altLang="zh-CN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tiny-large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），平衡速度与准确率。针对中文场景优化文本后处理，自动修正标点与简繁体转换，提升字幕可读性。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292286" y="3809845"/>
            <a:ext cx="1848263" cy="3693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  <a:latin typeface="+mj-ea"/>
                <a:ea typeface="+mj-ea"/>
              </a:rPr>
              <a:t>02.</a:t>
            </a:r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2400" dirty="0" err="1">
                <a:solidFill>
                  <a:schemeClr val="accent1"/>
                </a:solidFill>
                <a:latin typeface="+mj-ea"/>
                <a:ea typeface="+mj-ea"/>
              </a:rPr>
              <a:t>Librosa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292350" y="4219575"/>
            <a:ext cx="3496945" cy="18946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基于</a:t>
            </a:r>
            <a:r>
              <a:rPr lang="en-US" altLang="zh-CN" sz="1600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Librosa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库提取</a:t>
            </a:r>
            <a:r>
              <a:rPr lang="en-US" altLang="zh-CN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MFCC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梅尔频率倒谱系数，捕捉声纹特征。采用</a:t>
            </a:r>
            <a:r>
              <a:rPr lang="en-US" altLang="zh-CN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13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维</a:t>
            </a:r>
            <a:r>
              <a:rPr lang="en-US" altLang="zh-CN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MFCC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向量表征说话人音色，通过均值归一化消除音量差异。计算待识别片段与特征库的余弦相似度，阈值</a:t>
            </a:r>
            <a:r>
              <a:rPr lang="en-US" altLang="zh-CN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&gt;0.8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判定为同一说话人。</a:t>
            </a:r>
          </a:p>
        </p:txBody>
      </p:sp>
      <p:sp>
        <p:nvSpPr>
          <p:cNvPr id="13" name="椭圆 12"/>
          <p:cNvSpPr/>
          <p:nvPr/>
        </p:nvSpPr>
        <p:spPr>
          <a:xfrm>
            <a:off x="7247381" y="1730052"/>
            <a:ext cx="141097" cy="14109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7247381" y="3906754"/>
            <a:ext cx="141097" cy="14109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560246" y="1535262"/>
            <a:ext cx="1941237" cy="3693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  <a:latin typeface="+mj-ea"/>
                <a:ea typeface="+mj-ea"/>
              </a:rPr>
              <a:t>03.</a:t>
            </a:r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2400" dirty="0" err="1">
                <a:solidFill>
                  <a:schemeClr val="accent1"/>
                </a:solidFill>
                <a:latin typeface="+mj-ea"/>
                <a:ea typeface="+mj-ea"/>
              </a:rPr>
              <a:t>FFmpeg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579360" y="1945005"/>
            <a:ext cx="3732530" cy="157453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利用</a:t>
            </a:r>
            <a:r>
              <a:rPr lang="en-US" altLang="zh-CN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Whisper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输出的分段时间戳，精确对齐字幕与音频。通过</a:t>
            </a:r>
            <a:r>
              <a:rPr lang="en-US" altLang="zh-CN" sz="1600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FFmpeg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提取视频关键帧，辅助校验时间轴。针对长停顿自动分割句子，避免单条字幕过长影响观看体验。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7560246" y="3809845"/>
            <a:ext cx="1790555" cy="3693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  <a:latin typeface="+mj-ea"/>
                <a:ea typeface="+mj-ea"/>
              </a:rPr>
              <a:t>04.</a:t>
            </a:r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2400" dirty="0" err="1">
                <a:solidFill>
                  <a:schemeClr val="accent1"/>
                </a:solidFill>
                <a:latin typeface="+mj-ea"/>
                <a:ea typeface="+mj-ea"/>
              </a:rPr>
              <a:t>Tkinter</a:t>
            </a:r>
            <a:endParaRPr lang="zh-CN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589520" y="4219575"/>
            <a:ext cx="3605530" cy="157453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Tkinter</a:t>
            </a:r>
            <a:r>
              <a:rPr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</a:rPr>
              <a:t>构建可视化编辑器，支持实时预览字幕效果。右键菜单快速添加说话人标签，快捷键定位时间轴。进度条动态显示处理状态，异常时弹出友好错误提示。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022350" y="1480820"/>
            <a:ext cx="661670" cy="661670"/>
            <a:chOff x="1610" y="2556"/>
            <a:chExt cx="1042" cy="1042"/>
          </a:xfrm>
        </p:grpSpPr>
        <p:sp>
          <p:nvSpPr>
            <p:cNvPr id="5" name="椭圆 4"/>
            <p:cNvSpPr/>
            <p:nvPr/>
          </p:nvSpPr>
          <p:spPr>
            <a:xfrm>
              <a:off x="1610" y="2556"/>
              <a:ext cx="1042" cy="10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l"/>
              <a:endParaRPr lang="zh-CN" altLang="en-US" sz="14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1861" y="2842"/>
              <a:ext cx="539" cy="538"/>
            </a:xfrm>
            <a:custGeom>
              <a:avLst/>
              <a:gdLst>
                <a:gd name="T0" fmla="*/ 5136 w 5158"/>
                <a:gd name="T1" fmla="*/ 1919 h 5159"/>
                <a:gd name="T2" fmla="*/ 4927 w 5158"/>
                <a:gd name="T3" fmla="*/ 600 h 5159"/>
                <a:gd name="T4" fmla="*/ 4559 w 5158"/>
                <a:gd name="T5" fmla="*/ 232 h 5159"/>
                <a:gd name="T6" fmla="*/ 3240 w 5158"/>
                <a:gd name="T7" fmla="*/ 22 h 5159"/>
                <a:gd name="T8" fmla="*/ 2858 w 5158"/>
                <a:gd name="T9" fmla="*/ 147 h 5159"/>
                <a:gd name="T10" fmla="*/ 173 w 5158"/>
                <a:gd name="T11" fmla="*/ 2831 h 5159"/>
                <a:gd name="T12" fmla="*/ 173 w 5158"/>
                <a:gd name="T13" fmla="*/ 3457 h 5159"/>
                <a:gd name="T14" fmla="*/ 1701 w 5158"/>
                <a:gd name="T15" fmla="*/ 4986 h 5159"/>
                <a:gd name="T16" fmla="*/ 2327 w 5158"/>
                <a:gd name="T17" fmla="*/ 4986 h 5159"/>
                <a:gd name="T18" fmla="*/ 5012 w 5158"/>
                <a:gd name="T19" fmla="*/ 2301 h 5159"/>
                <a:gd name="T20" fmla="*/ 5136 w 5158"/>
                <a:gd name="T21" fmla="*/ 1919 h 5159"/>
                <a:gd name="T22" fmla="*/ 2212 w 5158"/>
                <a:gd name="T23" fmla="*/ 4643 h 5159"/>
                <a:gd name="T24" fmla="*/ 1968 w 5158"/>
                <a:gd name="T25" fmla="*/ 4643 h 5159"/>
                <a:gd name="T26" fmla="*/ 515 w 5158"/>
                <a:gd name="T27" fmla="*/ 3191 h 5159"/>
                <a:gd name="T28" fmla="*/ 515 w 5158"/>
                <a:gd name="T29" fmla="*/ 2946 h 5159"/>
                <a:gd name="T30" fmla="*/ 760 w 5158"/>
                <a:gd name="T31" fmla="*/ 2946 h 5159"/>
                <a:gd name="T32" fmla="*/ 2212 w 5158"/>
                <a:gd name="T33" fmla="*/ 4399 h 5159"/>
                <a:gd name="T34" fmla="*/ 2212 w 5158"/>
                <a:gd name="T35" fmla="*/ 4643 h 5159"/>
                <a:gd name="T36" fmla="*/ 4166 w 5158"/>
                <a:gd name="T37" fmla="*/ 1464 h 5159"/>
                <a:gd name="T38" fmla="*/ 3695 w 5158"/>
                <a:gd name="T39" fmla="*/ 1464 h 5159"/>
                <a:gd name="T40" fmla="*/ 3695 w 5158"/>
                <a:gd name="T41" fmla="*/ 993 h 5159"/>
                <a:gd name="T42" fmla="*/ 4166 w 5158"/>
                <a:gd name="T43" fmla="*/ 993 h 5159"/>
                <a:gd name="T44" fmla="*/ 4166 w 5158"/>
                <a:gd name="T45" fmla="*/ 1464 h 5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58" h="5159">
                  <a:moveTo>
                    <a:pt x="5136" y="1919"/>
                  </a:moveTo>
                  <a:lnTo>
                    <a:pt x="4927" y="600"/>
                  </a:lnTo>
                  <a:cubicBezTo>
                    <a:pt x="4897" y="411"/>
                    <a:pt x="4748" y="262"/>
                    <a:pt x="4559" y="232"/>
                  </a:cubicBezTo>
                  <a:lnTo>
                    <a:pt x="3240" y="22"/>
                  </a:lnTo>
                  <a:cubicBezTo>
                    <a:pt x="3100" y="0"/>
                    <a:pt x="2958" y="46"/>
                    <a:pt x="2858" y="147"/>
                  </a:cubicBezTo>
                  <a:lnTo>
                    <a:pt x="173" y="2831"/>
                  </a:lnTo>
                  <a:cubicBezTo>
                    <a:pt x="0" y="3004"/>
                    <a:pt x="0" y="3285"/>
                    <a:pt x="173" y="3457"/>
                  </a:cubicBezTo>
                  <a:lnTo>
                    <a:pt x="1701" y="4986"/>
                  </a:lnTo>
                  <a:cubicBezTo>
                    <a:pt x="1874" y="5159"/>
                    <a:pt x="2154" y="5159"/>
                    <a:pt x="2327" y="4986"/>
                  </a:cubicBezTo>
                  <a:lnTo>
                    <a:pt x="5012" y="2301"/>
                  </a:lnTo>
                  <a:cubicBezTo>
                    <a:pt x="5112" y="2201"/>
                    <a:pt x="5158" y="2059"/>
                    <a:pt x="5136" y="1919"/>
                  </a:cubicBezTo>
                  <a:close/>
                  <a:moveTo>
                    <a:pt x="2212" y="4643"/>
                  </a:moveTo>
                  <a:cubicBezTo>
                    <a:pt x="2145" y="4711"/>
                    <a:pt x="2035" y="4711"/>
                    <a:pt x="1968" y="4643"/>
                  </a:cubicBezTo>
                  <a:lnTo>
                    <a:pt x="515" y="3191"/>
                  </a:lnTo>
                  <a:cubicBezTo>
                    <a:pt x="448" y="3124"/>
                    <a:pt x="448" y="3014"/>
                    <a:pt x="515" y="2946"/>
                  </a:cubicBezTo>
                  <a:cubicBezTo>
                    <a:pt x="583" y="2879"/>
                    <a:pt x="692" y="2879"/>
                    <a:pt x="760" y="2946"/>
                  </a:cubicBezTo>
                  <a:lnTo>
                    <a:pt x="2212" y="4399"/>
                  </a:lnTo>
                  <a:cubicBezTo>
                    <a:pt x="2280" y="4466"/>
                    <a:pt x="2280" y="4576"/>
                    <a:pt x="2212" y="4643"/>
                  </a:cubicBezTo>
                  <a:close/>
                  <a:moveTo>
                    <a:pt x="4166" y="1464"/>
                  </a:moveTo>
                  <a:cubicBezTo>
                    <a:pt x="4036" y="1594"/>
                    <a:pt x="3825" y="1594"/>
                    <a:pt x="3695" y="1464"/>
                  </a:cubicBezTo>
                  <a:cubicBezTo>
                    <a:pt x="3565" y="1334"/>
                    <a:pt x="3565" y="1123"/>
                    <a:pt x="3695" y="993"/>
                  </a:cubicBezTo>
                  <a:cubicBezTo>
                    <a:pt x="3825" y="862"/>
                    <a:pt x="4036" y="862"/>
                    <a:pt x="4166" y="993"/>
                  </a:cubicBezTo>
                  <a:cubicBezTo>
                    <a:pt x="4296" y="1123"/>
                    <a:pt x="4296" y="1334"/>
                    <a:pt x="4166" y="146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endParaRPr lang="en-US" sz="1600" dirty="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013460" y="3661410"/>
            <a:ext cx="661670" cy="661670"/>
            <a:chOff x="1610" y="6068"/>
            <a:chExt cx="1042" cy="1042"/>
          </a:xfrm>
        </p:grpSpPr>
        <p:sp>
          <p:nvSpPr>
            <p:cNvPr id="6" name="椭圆 5"/>
            <p:cNvSpPr/>
            <p:nvPr/>
          </p:nvSpPr>
          <p:spPr>
            <a:xfrm>
              <a:off x="1610" y="6068"/>
              <a:ext cx="1042" cy="10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l"/>
              <a:endParaRPr lang="zh-CN" altLang="en-US" sz="14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1861" y="6321"/>
              <a:ext cx="539" cy="538"/>
            </a:xfrm>
            <a:custGeom>
              <a:avLst/>
              <a:gdLst>
                <a:gd name="T0" fmla="*/ 370 w 413"/>
                <a:gd name="T1" fmla="*/ 139 h 413"/>
                <a:gd name="T2" fmla="*/ 353 w 413"/>
                <a:gd name="T3" fmla="*/ 61 h 413"/>
                <a:gd name="T4" fmla="*/ 274 w 413"/>
                <a:gd name="T5" fmla="*/ 43 h 413"/>
                <a:gd name="T6" fmla="*/ 207 w 413"/>
                <a:gd name="T7" fmla="*/ 0 h 413"/>
                <a:gd name="T8" fmla="*/ 139 w 413"/>
                <a:gd name="T9" fmla="*/ 43 h 413"/>
                <a:gd name="T10" fmla="*/ 43 w 413"/>
                <a:gd name="T11" fmla="*/ 103 h 413"/>
                <a:gd name="T12" fmla="*/ 18 w 413"/>
                <a:gd name="T13" fmla="*/ 164 h 413"/>
                <a:gd name="T14" fmla="*/ 18 w 413"/>
                <a:gd name="T15" fmla="*/ 249 h 413"/>
                <a:gd name="T16" fmla="*/ 43 w 413"/>
                <a:gd name="T17" fmla="*/ 310 h 413"/>
                <a:gd name="T18" fmla="*/ 103 w 413"/>
                <a:gd name="T19" fmla="*/ 370 h 413"/>
                <a:gd name="T20" fmla="*/ 164 w 413"/>
                <a:gd name="T21" fmla="*/ 396 h 413"/>
                <a:gd name="T22" fmla="*/ 249 w 413"/>
                <a:gd name="T23" fmla="*/ 396 h 413"/>
                <a:gd name="T24" fmla="*/ 310 w 413"/>
                <a:gd name="T25" fmla="*/ 370 h 413"/>
                <a:gd name="T26" fmla="*/ 370 w 413"/>
                <a:gd name="T27" fmla="*/ 274 h 413"/>
                <a:gd name="T28" fmla="*/ 413 w 413"/>
                <a:gd name="T29" fmla="*/ 207 h 413"/>
                <a:gd name="T30" fmla="*/ 146 w 413"/>
                <a:gd name="T31" fmla="*/ 261 h 413"/>
                <a:gd name="T32" fmla="*/ 104 w 413"/>
                <a:gd name="T33" fmla="*/ 225 h 413"/>
                <a:gd name="T34" fmla="*/ 88 w 413"/>
                <a:gd name="T35" fmla="*/ 192 h 413"/>
                <a:gd name="T36" fmla="*/ 89 w 413"/>
                <a:gd name="T37" fmla="*/ 261 h 413"/>
                <a:gd name="T38" fmla="*/ 69 w 413"/>
                <a:gd name="T39" fmla="*/ 167 h 413"/>
                <a:gd name="T40" fmla="*/ 113 w 413"/>
                <a:gd name="T41" fmla="*/ 201 h 413"/>
                <a:gd name="T42" fmla="*/ 129 w 413"/>
                <a:gd name="T43" fmla="*/ 233 h 413"/>
                <a:gd name="T44" fmla="*/ 127 w 413"/>
                <a:gd name="T45" fmla="*/ 167 h 413"/>
                <a:gd name="T46" fmla="*/ 146 w 413"/>
                <a:gd name="T47" fmla="*/ 261 h 413"/>
                <a:gd name="T48" fmla="*/ 224 w 413"/>
                <a:gd name="T49" fmla="*/ 261 h 413"/>
                <a:gd name="T50" fmla="*/ 165 w 413"/>
                <a:gd name="T51" fmla="*/ 167 h 413"/>
                <a:gd name="T52" fmla="*/ 222 w 413"/>
                <a:gd name="T53" fmla="*/ 185 h 413"/>
                <a:gd name="T54" fmla="*/ 186 w 413"/>
                <a:gd name="T55" fmla="*/ 204 h 413"/>
                <a:gd name="T56" fmla="*/ 220 w 413"/>
                <a:gd name="T57" fmla="*/ 221 h 413"/>
                <a:gd name="T58" fmla="*/ 186 w 413"/>
                <a:gd name="T59" fmla="*/ 243 h 413"/>
                <a:gd name="T60" fmla="*/ 224 w 413"/>
                <a:gd name="T61" fmla="*/ 261 h 413"/>
                <a:gd name="T62" fmla="*/ 327 w 413"/>
                <a:gd name="T63" fmla="*/ 261 h 413"/>
                <a:gd name="T64" fmla="*/ 297 w 413"/>
                <a:gd name="T65" fmla="*/ 220 h 413"/>
                <a:gd name="T66" fmla="*/ 292 w 413"/>
                <a:gd name="T67" fmla="*/ 192 h 413"/>
                <a:gd name="T68" fmla="*/ 278 w 413"/>
                <a:gd name="T69" fmla="*/ 261 h 413"/>
                <a:gd name="T70" fmla="*/ 232 w 413"/>
                <a:gd name="T71" fmla="*/ 167 h 413"/>
                <a:gd name="T72" fmla="*/ 262 w 413"/>
                <a:gd name="T73" fmla="*/ 206 h 413"/>
                <a:gd name="T74" fmla="*/ 268 w 413"/>
                <a:gd name="T75" fmla="*/ 238 h 413"/>
                <a:gd name="T76" fmla="*/ 282 w 413"/>
                <a:gd name="T77" fmla="*/ 167 h 413"/>
                <a:gd name="T78" fmla="*/ 312 w 413"/>
                <a:gd name="T79" fmla="*/ 207 h 413"/>
                <a:gd name="T80" fmla="*/ 317 w 413"/>
                <a:gd name="T81" fmla="*/ 238 h 413"/>
                <a:gd name="T82" fmla="*/ 330 w 413"/>
                <a:gd name="T83" fmla="*/ 167 h 413"/>
                <a:gd name="T84" fmla="*/ 327 w 413"/>
                <a:gd name="T85" fmla="*/ 261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13" h="413">
                  <a:moveTo>
                    <a:pt x="396" y="164"/>
                  </a:moveTo>
                  <a:lnTo>
                    <a:pt x="370" y="139"/>
                  </a:lnTo>
                  <a:lnTo>
                    <a:pt x="370" y="103"/>
                  </a:lnTo>
                  <a:cubicBezTo>
                    <a:pt x="370" y="87"/>
                    <a:pt x="364" y="72"/>
                    <a:pt x="353" y="61"/>
                  </a:cubicBezTo>
                  <a:cubicBezTo>
                    <a:pt x="341" y="49"/>
                    <a:pt x="326" y="43"/>
                    <a:pt x="310" y="43"/>
                  </a:cubicBezTo>
                  <a:lnTo>
                    <a:pt x="274" y="43"/>
                  </a:lnTo>
                  <a:lnTo>
                    <a:pt x="249" y="18"/>
                  </a:lnTo>
                  <a:cubicBezTo>
                    <a:pt x="238" y="6"/>
                    <a:pt x="223" y="0"/>
                    <a:pt x="207" y="0"/>
                  </a:cubicBezTo>
                  <a:cubicBezTo>
                    <a:pt x="191" y="0"/>
                    <a:pt x="176" y="6"/>
                    <a:pt x="164" y="18"/>
                  </a:cubicBezTo>
                  <a:lnTo>
                    <a:pt x="139" y="43"/>
                  </a:lnTo>
                  <a:lnTo>
                    <a:pt x="103" y="43"/>
                  </a:lnTo>
                  <a:cubicBezTo>
                    <a:pt x="70" y="43"/>
                    <a:pt x="43" y="70"/>
                    <a:pt x="43" y="103"/>
                  </a:cubicBezTo>
                  <a:lnTo>
                    <a:pt x="43" y="139"/>
                  </a:lnTo>
                  <a:lnTo>
                    <a:pt x="18" y="164"/>
                  </a:lnTo>
                  <a:cubicBezTo>
                    <a:pt x="6" y="176"/>
                    <a:pt x="0" y="191"/>
                    <a:pt x="0" y="207"/>
                  </a:cubicBezTo>
                  <a:cubicBezTo>
                    <a:pt x="0" y="223"/>
                    <a:pt x="6" y="238"/>
                    <a:pt x="18" y="249"/>
                  </a:cubicBezTo>
                  <a:lnTo>
                    <a:pt x="43" y="274"/>
                  </a:lnTo>
                  <a:lnTo>
                    <a:pt x="43" y="310"/>
                  </a:lnTo>
                  <a:cubicBezTo>
                    <a:pt x="43" y="326"/>
                    <a:pt x="49" y="341"/>
                    <a:pt x="61" y="353"/>
                  </a:cubicBezTo>
                  <a:cubicBezTo>
                    <a:pt x="72" y="364"/>
                    <a:pt x="87" y="370"/>
                    <a:pt x="103" y="370"/>
                  </a:cubicBezTo>
                  <a:lnTo>
                    <a:pt x="139" y="370"/>
                  </a:lnTo>
                  <a:lnTo>
                    <a:pt x="164" y="396"/>
                  </a:lnTo>
                  <a:cubicBezTo>
                    <a:pt x="176" y="407"/>
                    <a:pt x="191" y="413"/>
                    <a:pt x="207" y="413"/>
                  </a:cubicBezTo>
                  <a:cubicBezTo>
                    <a:pt x="223" y="413"/>
                    <a:pt x="238" y="407"/>
                    <a:pt x="249" y="396"/>
                  </a:cubicBezTo>
                  <a:lnTo>
                    <a:pt x="274" y="370"/>
                  </a:lnTo>
                  <a:lnTo>
                    <a:pt x="310" y="370"/>
                  </a:lnTo>
                  <a:cubicBezTo>
                    <a:pt x="343" y="370"/>
                    <a:pt x="370" y="343"/>
                    <a:pt x="370" y="310"/>
                  </a:cubicBezTo>
                  <a:lnTo>
                    <a:pt x="370" y="274"/>
                  </a:lnTo>
                  <a:lnTo>
                    <a:pt x="396" y="249"/>
                  </a:lnTo>
                  <a:cubicBezTo>
                    <a:pt x="407" y="238"/>
                    <a:pt x="413" y="223"/>
                    <a:pt x="413" y="207"/>
                  </a:cubicBezTo>
                  <a:cubicBezTo>
                    <a:pt x="413" y="191"/>
                    <a:pt x="407" y="176"/>
                    <a:pt x="396" y="164"/>
                  </a:cubicBezTo>
                  <a:close/>
                  <a:moveTo>
                    <a:pt x="146" y="261"/>
                  </a:moveTo>
                  <a:lnTo>
                    <a:pt x="124" y="261"/>
                  </a:lnTo>
                  <a:lnTo>
                    <a:pt x="104" y="225"/>
                  </a:lnTo>
                  <a:cubicBezTo>
                    <a:pt x="99" y="215"/>
                    <a:pt x="93" y="203"/>
                    <a:pt x="88" y="192"/>
                  </a:cubicBezTo>
                  <a:lnTo>
                    <a:pt x="88" y="192"/>
                  </a:lnTo>
                  <a:cubicBezTo>
                    <a:pt x="88" y="204"/>
                    <a:pt x="89" y="217"/>
                    <a:pt x="89" y="232"/>
                  </a:cubicBezTo>
                  <a:lnTo>
                    <a:pt x="89" y="261"/>
                  </a:lnTo>
                  <a:lnTo>
                    <a:pt x="69" y="261"/>
                  </a:lnTo>
                  <a:lnTo>
                    <a:pt x="69" y="167"/>
                  </a:lnTo>
                  <a:lnTo>
                    <a:pt x="94" y="167"/>
                  </a:lnTo>
                  <a:lnTo>
                    <a:pt x="113" y="201"/>
                  </a:lnTo>
                  <a:cubicBezTo>
                    <a:pt x="119" y="211"/>
                    <a:pt x="124" y="223"/>
                    <a:pt x="128" y="233"/>
                  </a:cubicBezTo>
                  <a:lnTo>
                    <a:pt x="129" y="233"/>
                  </a:lnTo>
                  <a:cubicBezTo>
                    <a:pt x="128" y="221"/>
                    <a:pt x="127" y="209"/>
                    <a:pt x="127" y="195"/>
                  </a:cubicBezTo>
                  <a:lnTo>
                    <a:pt x="127" y="167"/>
                  </a:lnTo>
                  <a:lnTo>
                    <a:pt x="146" y="167"/>
                  </a:lnTo>
                  <a:lnTo>
                    <a:pt x="146" y="261"/>
                  </a:lnTo>
                  <a:lnTo>
                    <a:pt x="146" y="261"/>
                  </a:lnTo>
                  <a:close/>
                  <a:moveTo>
                    <a:pt x="224" y="261"/>
                  </a:moveTo>
                  <a:lnTo>
                    <a:pt x="165" y="261"/>
                  </a:lnTo>
                  <a:lnTo>
                    <a:pt x="165" y="167"/>
                  </a:lnTo>
                  <a:lnTo>
                    <a:pt x="222" y="167"/>
                  </a:lnTo>
                  <a:lnTo>
                    <a:pt x="222" y="185"/>
                  </a:lnTo>
                  <a:lnTo>
                    <a:pt x="186" y="185"/>
                  </a:lnTo>
                  <a:lnTo>
                    <a:pt x="186" y="204"/>
                  </a:lnTo>
                  <a:lnTo>
                    <a:pt x="220" y="204"/>
                  </a:lnTo>
                  <a:lnTo>
                    <a:pt x="220" y="221"/>
                  </a:lnTo>
                  <a:lnTo>
                    <a:pt x="186" y="221"/>
                  </a:lnTo>
                  <a:lnTo>
                    <a:pt x="186" y="243"/>
                  </a:lnTo>
                  <a:lnTo>
                    <a:pt x="224" y="243"/>
                  </a:lnTo>
                  <a:lnTo>
                    <a:pt x="224" y="261"/>
                  </a:lnTo>
                  <a:lnTo>
                    <a:pt x="224" y="261"/>
                  </a:lnTo>
                  <a:close/>
                  <a:moveTo>
                    <a:pt x="327" y="261"/>
                  </a:moveTo>
                  <a:lnTo>
                    <a:pt x="305" y="261"/>
                  </a:lnTo>
                  <a:lnTo>
                    <a:pt x="297" y="220"/>
                  </a:lnTo>
                  <a:cubicBezTo>
                    <a:pt x="295" y="211"/>
                    <a:pt x="293" y="202"/>
                    <a:pt x="292" y="192"/>
                  </a:cubicBezTo>
                  <a:lnTo>
                    <a:pt x="292" y="192"/>
                  </a:lnTo>
                  <a:cubicBezTo>
                    <a:pt x="290" y="202"/>
                    <a:pt x="289" y="211"/>
                    <a:pt x="287" y="220"/>
                  </a:cubicBezTo>
                  <a:lnTo>
                    <a:pt x="278" y="261"/>
                  </a:lnTo>
                  <a:lnTo>
                    <a:pt x="255" y="261"/>
                  </a:lnTo>
                  <a:lnTo>
                    <a:pt x="232" y="167"/>
                  </a:lnTo>
                  <a:lnTo>
                    <a:pt x="255" y="167"/>
                  </a:lnTo>
                  <a:lnTo>
                    <a:pt x="262" y="206"/>
                  </a:lnTo>
                  <a:cubicBezTo>
                    <a:pt x="264" y="217"/>
                    <a:pt x="266" y="229"/>
                    <a:pt x="268" y="238"/>
                  </a:cubicBezTo>
                  <a:lnTo>
                    <a:pt x="268" y="238"/>
                  </a:lnTo>
                  <a:cubicBezTo>
                    <a:pt x="269" y="228"/>
                    <a:pt x="272" y="217"/>
                    <a:pt x="274" y="206"/>
                  </a:cubicBezTo>
                  <a:lnTo>
                    <a:pt x="282" y="167"/>
                  </a:lnTo>
                  <a:lnTo>
                    <a:pt x="304" y="167"/>
                  </a:lnTo>
                  <a:lnTo>
                    <a:pt x="312" y="207"/>
                  </a:lnTo>
                  <a:cubicBezTo>
                    <a:pt x="314" y="218"/>
                    <a:pt x="315" y="228"/>
                    <a:pt x="317" y="238"/>
                  </a:cubicBezTo>
                  <a:lnTo>
                    <a:pt x="317" y="238"/>
                  </a:lnTo>
                  <a:cubicBezTo>
                    <a:pt x="318" y="228"/>
                    <a:pt x="320" y="217"/>
                    <a:pt x="322" y="206"/>
                  </a:cubicBezTo>
                  <a:lnTo>
                    <a:pt x="330" y="167"/>
                  </a:lnTo>
                  <a:lnTo>
                    <a:pt x="351" y="167"/>
                  </a:lnTo>
                  <a:lnTo>
                    <a:pt x="327" y="2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600" dirty="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290310" y="3663950"/>
            <a:ext cx="661670" cy="661670"/>
            <a:chOff x="9906" y="6079"/>
            <a:chExt cx="1042" cy="1042"/>
          </a:xfrm>
        </p:grpSpPr>
        <p:sp>
          <p:nvSpPr>
            <p:cNvPr id="17" name="椭圆 16"/>
            <p:cNvSpPr/>
            <p:nvPr/>
          </p:nvSpPr>
          <p:spPr>
            <a:xfrm>
              <a:off x="9906" y="6079"/>
              <a:ext cx="1042" cy="10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l"/>
              <a:endParaRPr lang="zh-CN" altLang="en-US" sz="14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10163" y="6331"/>
              <a:ext cx="527" cy="539"/>
            </a:xfrm>
            <a:custGeom>
              <a:avLst/>
              <a:gdLst>
                <a:gd name="connsiteX0" fmla="*/ 47370 w 595290"/>
                <a:gd name="connsiteY0" fmla="*/ 369974 h 607921"/>
                <a:gd name="connsiteX1" fmla="*/ 48020 w 595290"/>
                <a:gd name="connsiteY1" fmla="*/ 369974 h 607921"/>
                <a:gd name="connsiteX2" fmla="*/ 96040 w 595290"/>
                <a:gd name="connsiteY2" fmla="*/ 417923 h 607921"/>
                <a:gd name="connsiteX3" fmla="*/ 48020 w 595290"/>
                <a:gd name="connsiteY3" fmla="*/ 465872 h 607921"/>
                <a:gd name="connsiteX4" fmla="*/ 47370 w 595290"/>
                <a:gd name="connsiteY4" fmla="*/ 465872 h 607921"/>
                <a:gd name="connsiteX5" fmla="*/ 37366 w 595290"/>
                <a:gd name="connsiteY5" fmla="*/ 464673 h 607921"/>
                <a:gd name="connsiteX6" fmla="*/ 27361 w 595290"/>
                <a:gd name="connsiteY6" fmla="*/ 461177 h 607921"/>
                <a:gd name="connsiteX7" fmla="*/ 0 w 595290"/>
                <a:gd name="connsiteY7" fmla="*/ 417923 h 607921"/>
                <a:gd name="connsiteX8" fmla="*/ 27361 w 595290"/>
                <a:gd name="connsiteY8" fmla="*/ 374619 h 607921"/>
                <a:gd name="connsiteX9" fmla="*/ 37366 w 595290"/>
                <a:gd name="connsiteY9" fmla="*/ 371173 h 607921"/>
                <a:gd name="connsiteX10" fmla="*/ 47370 w 595290"/>
                <a:gd name="connsiteY10" fmla="*/ 369974 h 607921"/>
                <a:gd name="connsiteX11" fmla="*/ 547270 w 595290"/>
                <a:gd name="connsiteY11" fmla="*/ 369833 h 607921"/>
                <a:gd name="connsiteX12" fmla="*/ 557274 w 595290"/>
                <a:gd name="connsiteY12" fmla="*/ 370882 h 607921"/>
                <a:gd name="connsiteX13" fmla="*/ 567278 w 595290"/>
                <a:gd name="connsiteY13" fmla="*/ 374228 h 607921"/>
                <a:gd name="connsiteX14" fmla="*/ 595290 w 595290"/>
                <a:gd name="connsiteY14" fmla="*/ 417828 h 607921"/>
                <a:gd name="connsiteX15" fmla="*/ 567278 w 595290"/>
                <a:gd name="connsiteY15" fmla="*/ 461478 h 607921"/>
                <a:gd name="connsiteX16" fmla="*/ 557274 w 595290"/>
                <a:gd name="connsiteY16" fmla="*/ 464774 h 607921"/>
                <a:gd name="connsiteX17" fmla="*/ 547270 w 595290"/>
                <a:gd name="connsiteY17" fmla="*/ 465873 h 607921"/>
                <a:gd name="connsiteX18" fmla="*/ 499250 w 595290"/>
                <a:gd name="connsiteY18" fmla="*/ 417928 h 607921"/>
                <a:gd name="connsiteX19" fmla="*/ 547270 w 595290"/>
                <a:gd name="connsiteY19" fmla="*/ 369833 h 607921"/>
                <a:gd name="connsiteX20" fmla="*/ 172366 w 595290"/>
                <a:gd name="connsiteY20" fmla="*/ 284449 h 607921"/>
                <a:gd name="connsiteX21" fmla="*/ 297363 w 595290"/>
                <a:gd name="connsiteY21" fmla="*/ 306124 h 607921"/>
                <a:gd name="connsiteX22" fmla="*/ 422360 w 595290"/>
                <a:gd name="connsiteY22" fmla="*/ 284449 h 607921"/>
                <a:gd name="connsiteX23" fmla="*/ 535652 w 595290"/>
                <a:gd name="connsiteY23" fmla="*/ 302128 h 607921"/>
                <a:gd name="connsiteX24" fmla="*/ 547306 w 595290"/>
                <a:gd name="connsiteY24" fmla="*/ 318010 h 607921"/>
                <a:gd name="connsiteX25" fmla="*/ 547306 w 595290"/>
                <a:gd name="connsiteY25" fmla="*/ 345977 h 607921"/>
                <a:gd name="connsiteX26" fmla="*/ 496387 w 595290"/>
                <a:gd name="connsiteY26" fmla="*/ 367002 h 607921"/>
                <a:gd name="connsiteX27" fmla="*/ 475279 w 595290"/>
                <a:gd name="connsiteY27" fmla="*/ 417893 h 607921"/>
                <a:gd name="connsiteX28" fmla="*/ 496387 w 595290"/>
                <a:gd name="connsiteY28" fmla="*/ 468734 h 607921"/>
                <a:gd name="connsiteX29" fmla="*/ 547306 w 595290"/>
                <a:gd name="connsiteY29" fmla="*/ 489809 h 607921"/>
                <a:gd name="connsiteX30" fmla="*/ 547306 w 595290"/>
                <a:gd name="connsiteY30" fmla="*/ 586197 h 607921"/>
                <a:gd name="connsiteX31" fmla="*/ 530700 w 595290"/>
                <a:gd name="connsiteY31" fmla="*/ 602877 h 607921"/>
                <a:gd name="connsiteX32" fmla="*/ 527299 w 595290"/>
                <a:gd name="connsiteY32" fmla="*/ 602527 h 607921"/>
                <a:gd name="connsiteX33" fmla="*/ 422360 w 595290"/>
                <a:gd name="connsiteY33" fmla="*/ 594087 h 607921"/>
                <a:gd name="connsiteX34" fmla="*/ 297363 w 595290"/>
                <a:gd name="connsiteY34" fmla="*/ 607921 h 607921"/>
                <a:gd name="connsiteX35" fmla="*/ 172366 w 595290"/>
                <a:gd name="connsiteY35" fmla="*/ 594087 h 607921"/>
                <a:gd name="connsiteX36" fmla="*/ 67427 w 595290"/>
                <a:gd name="connsiteY36" fmla="*/ 602527 h 607921"/>
                <a:gd name="connsiteX37" fmla="*/ 64026 w 595290"/>
                <a:gd name="connsiteY37" fmla="*/ 602877 h 607921"/>
                <a:gd name="connsiteX38" fmla="*/ 47420 w 595290"/>
                <a:gd name="connsiteY38" fmla="*/ 586197 h 607921"/>
                <a:gd name="connsiteX39" fmla="*/ 47420 w 595290"/>
                <a:gd name="connsiteY39" fmla="*/ 489809 h 607921"/>
                <a:gd name="connsiteX40" fmla="*/ 48070 w 595290"/>
                <a:gd name="connsiteY40" fmla="*/ 489809 h 607921"/>
                <a:gd name="connsiteX41" fmla="*/ 99039 w 595290"/>
                <a:gd name="connsiteY41" fmla="*/ 468734 h 607921"/>
                <a:gd name="connsiteX42" fmla="*/ 120097 w 595290"/>
                <a:gd name="connsiteY42" fmla="*/ 417893 h 607921"/>
                <a:gd name="connsiteX43" fmla="*/ 99039 w 595290"/>
                <a:gd name="connsiteY43" fmla="*/ 367002 h 607921"/>
                <a:gd name="connsiteX44" fmla="*/ 48070 w 595290"/>
                <a:gd name="connsiteY44" fmla="*/ 345977 h 607921"/>
                <a:gd name="connsiteX45" fmla="*/ 47420 w 595290"/>
                <a:gd name="connsiteY45" fmla="*/ 345977 h 607921"/>
                <a:gd name="connsiteX46" fmla="*/ 47420 w 595290"/>
                <a:gd name="connsiteY46" fmla="*/ 318010 h 607921"/>
                <a:gd name="connsiteX47" fmla="*/ 59074 w 595290"/>
                <a:gd name="connsiteY47" fmla="*/ 302128 h 607921"/>
                <a:gd name="connsiteX48" fmla="*/ 172366 w 595290"/>
                <a:gd name="connsiteY48" fmla="*/ 284449 h 607921"/>
                <a:gd name="connsiteX49" fmla="*/ 297363 w 595290"/>
                <a:gd name="connsiteY49" fmla="*/ 0 h 607921"/>
                <a:gd name="connsiteX50" fmla="*/ 432355 w 595290"/>
                <a:gd name="connsiteY50" fmla="*/ 134780 h 607921"/>
                <a:gd name="connsiteX51" fmla="*/ 297363 w 595290"/>
                <a:gd name="connsiteY51" fmla="*/ 269560 h 607921"/>
                <a:gd name="connsiteX52" fmla="*/ 162371 w 595290"/>
                <a:gd name="connsiteY52" fmla="*/ 134780 h 607921"/>
                <a:gd name="connsiteX53" fmla="*/ 297363 w 595290"/>
                <a:gd name="connsiteY53" fmla="*/ 0 h 607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95290" h="607921">
                  <a:moveTo>
                    <a:pt x="47370" y="369974"/>
                  </a:moveTo>
                  <a:lnTo>
                    <a:pt x="48020" y="369974"/>
                  </a:lnTo>
                  <a:cubicBezTo>
                    <a:pt x="74581" y="369974"/>
                    <a:pt x="96040" y="391401"/>
                    <a:pt x="96040" y="417923"/>
                  </a:cubicBezTo>
                  <a:cubicBezTo>
                    <a:pt x="96040" y="444395"/>
                    <a:pt x="74581" y="465872"/>
                    <a:pt x="48020" y="465872"/>
                  </a:cubicBezTo>
                  <a:lnTo>
                    <a:pt x="47370" y="465872"/>
                  </a:lnTo>
                  <a:cubicBezTo>
                    <a:pt x="43968" y="465772"/>
                    <a:pt x="40567" y="465373"/>
                    <a:pt x="37366" y="464673"/>
                  </a:cubicBezTo>
                  <a:cubicBezTo>
                    <a:pt x="33864" y="463874"/>
                    <a:pt x="30463" y="462725"/>
                    <a:pt x="27361" y="461177"/>
                  </a:cubicBezTo>
                  <a:cubicBezTo>
                    <a:pt x="11205" y="453485"/>
                    <a:pt x="0" y="437003"/>
                    <a:pt x="0" y="417923"/>
                  </a:cubicBezTo>
                  <a:cubicBezTo>
                    <a:pt x="0" y="398793"/>
                    <a:pt x="11155" y="382361"/>
                    <a:pt x="27361" y="374619"/>
                  </a:cubicBezTo>
                  <a:cubicBezTo>
                    <a:pt x="30463" y="373071"/>
                    <a:pt x="33864" y="371972"/>
                    <a:pt x="37366" y="371173"/>
                  </a:cubicBezTo>
                  <a:cubicBezTo>
                    <a:pt x="40617" y="370424"/>
                    <a:pt x="43968" y="370024"/>
                    <a:pt x="47370" y="369974"/>
                  </a:cubicBezTo>
                  <a:close/>
                  <a:moveTo>
                    <a:pt x="547270" y="369833"/>
                  </a:moveTo>
                  <a:cubicBezTo>
                    <a:pt x="550671" y="369833"/>
                    <a:pt x="554073" y="370233"/>
                    <a:pt x="557274" y="370882"/>
                  </a:cubicBezTo>
                  <a:cubicBezTo>
                    <a:pt x="560726" y="371631"/>
                    <a:pt x="564127" y="372780"/>
                    <a:pt x="567278" y="374228"/>
                  </a:cubicBezTo>
                  <a:cubicBezTo>
                    <a:pt x="583835" y="381819"/>
                    <a:pt x="595290" y="398450"/>
                    <a:pt x="595290" y="417828"/>
                  </a:cubicBezTo>
                  <a:cubicBezTo>
                    <a:pt x="595290" y="437206"/>
                    <a:pt x="583835" y="453887"/>
                    <a:pt x="567278" y="461478"/>
                  </a:cubicBezTo>
                  <a:cubicBezTo>
                    <a:pt x="564127" y="462927"/>
                    <a:pt x="560726" y="464075"/>
                    <a:pt x="557274" y="464774"/>
                  </a:cubicBezTo>
                  <a:cubicBezTo>
                    <a:pt x="554073" y="465524"/>
                    <a:pt x="550671" y="465873"/>
                    <a:pt x="547270" y="465873"/>
                  </a:cubicBezTo>
                  <a:cubicBezTo>
                    <a:pt x="520709" y="465873"/>
                    <a:pt x="499250" y="444398"/>
                    <a:pt x="499250" y="417928"/>
                  </a:cubicBezTo>
                  <a:cubicBezTo>
                    <a:pt x="499250" y="391458"/>
                    <a:pt x="520709" y="369983"/>
                    <a:pt x="547270" y="369833"/>
                  </a:cubicBezTo>
                  <a:close/>
                  <a:moveTo>
                    <a:pt x="172366" y="284449"/>
                  </a:moveTo>
                  <a:cubicBezTo>
                    <a:pt x="241392" y="284449"/>
                    <a:pt x="297363" y="306124"/>
                    <a:pt x="297363" y="306124"/>
                  </a:cubicBezTo>
                  <a:cubicBezTo>
                    <a:pt x="297363" y="306124"/>
                    <a:pt x="353334" y="284449"/>
                    <a:pt x="422360" y="284449"/>
                  </a:cubicBezTo>
                  <a:cubicBezTo>
                    <a:pt x="472478" y="284449"/>
                    <a:pt x="515794" y="295886"/>
                    <a:pt x="535652" y="302128"/>
                  </a:cubicBezTo>
                  <a:cubicBezTo>
                    <a:pt x="542604" y="304276"/>
                    <a:pt x="547306" y="310718"/>
                    <a:pt x="547306" y="318010"/>
                  </a:cubicBezTo>
                  <a:lnTo>
                    <a:pt x="547306" y="345977"/>
                  </a:lnTo>
                  <a:cubicBezTo>
                    <a:pt x="528049" y="345977"/>
                    <a:pt x="509992" y="353418"/>
                    <a:pt x="496387" y="367002"/>
                  </a:cubicBezTo>
                  <a:cubicBezTo>
                    <a:pt x="482782" y="380587"/>
                    <a:pt x="475279" y="398716"/>
                    <a:pt x="475279" y="417893"/>
                  </a:cubicBezTo>
                  <a:cubicBezTo>
                    <a:pt x="475279" y="437121"/>
                    <a:pt x="482782" y="455150"/>
                    <a:pt x="496387" y="468734"/>
                  </a:cubicBezTo>
                  <a:cubicBezTo>
                    <a:pt x="509992" y="482318"/>
                    <a:pt x="528099" y="489809"/>
                    <a:pt x="547306" y="489809"/>
                  </a:cubicBezTo>
                  <a:lnTo>
                    <a:pt x="547306" y="586197"/>
                  </a:lnTo>
                  <a:cubicBezTo>
                    <a:pt x="547306" y="595586"/>
                    <a:pt x="539703" y="602877"/>
                    <a:pt x="530700" y="602877"/>
                  </a:cubicBezTo>
                  <a:cubicBezTo>
                    <a:pt x="529599" y="602877"/>
                    <a:pt x="528449" y="602727"/>
                    <a:pt x="527299" y="602527"/>
                  </a:cubicBezTo>
                  <a:cubicBezTo>
                    <a:pt x="502039" y="597334"/>
                    <a:pt x="464425" y="594087"/>
                    <a:pt x="422360" y="594087"/>
                  </a:cubicBezTo>
                  <a:cubicBezTo>
                    <a:pt x="366939" y="594087"/>
                    <a:pt x="319171" y="599731"/>
                    <a:pt x="297363" y="607921"/>
                  </a:cubicBezTo>
                  <a:cubicBezTo>
                    <a:pt x="275505" y="599731"/>
                    <a:pt x="227737" y="594087"/>
                    <a:pt x="172366" y="594087"/>
                  </a:cubicBezTo>
                  <a:cubicBezTo>
                    <a:pt x="130301" y="594087"/>
                    <a:pt x="92687" y="597383"/>
                    <a:pt x="67427" y="602527"/>
                  </a:cubicBezTo>
                  <a:cubicBezTo>
                    <a:pt x="66277" y="602727"/>
                    <a:pt x="65127" y="602877"/>
                    <a:pt x="64026" y="602877"/>
                  </a:cubicBezTo>
                  <a:cubicBezTo>
                    <a:pt x="55073" y="602877"/>
                    <a:pt x="47420" y="595586"/>
                    <a:pt x="47420" y="586197"/>
                  </a:cubicBezTo>
                  <a:lnTo>
                    <a:pt x="47420" y="489809"/>
                  </a:lnTo>
                  <a:lnTo>
                    <a:pt x="48070" y="489809"/>
                  </a:lnTo>
                  <a:cubicBezTo>
                    <a:pt x="67327" y="489809"/>
                    <a:pt x="85434" y="482318"/>
                    <a:pt x="99039" y="468734"/>
                  </a:cubicBezTo>
                  <a:cubicBezTo>
                    <a:pt x="112644" y="455150"/>
                    <a:pt x="120097" y="437071"/>
                    <a:pt x="120097" y="417893"/>
                  </a:cubicBezTo>
                  <a:cubicBezTo>
                    <a:pt x="120097" y="398616"/>
                    <a:pt x="112644" y="380587"/>
                    <a:pt x="99039" y="367002"/>
                  </a:cubicBezTo>
                  <a:cubicBezTo>
                    <a:pt x="85434" y="353418"/>
                    <a:pt x="67277" y="345977"/>
                    <a:pt x="48070" y="345977"/>
                  </a:cubicBezTo>
                  <a:lnTo>
                    <a:pt x="47420" y="345977"/>
                  </a:lnTo>
                  <a:lnTo>
                    <a:pt x="47420" y="318010"/>
                  </a:lnTo>
                  <a:cubicBezTo>
                    <a:pt x="47420" y="310718"/>
                    <a:pt x="52122" y="304326"/>
                    <a:pt x="59074" y="302128"/>
                  </a:cubicBezTo>
                  <a:cubicBezTo>
                    <a:pt x="78932" y="295886"/>
                    <a:pt x="122248" y="284449"/>
                    <a:pt x="172366" y="284449"/>
                  </a:cubicBezTo>
                  <a:close/>
                  <a:moveTo>
                    <a:pt x="297363" y="0"/>
                  </a:moveTo>
                  <a:cubicBezTo>
                    <a:pt x="371917" y="0"/>
                    <a:pt x="432355" y="60343"/>
                    <a:pt x="432355" y="134780"/>
                  </a:cubicBezTo>
                  <a:cubicBezTo>
                    <a:pt x="432355" y="209217"/>
                    <a:pt x="371917" y="269560"/>
                    <a:pt x="297363" y="269560"/>
                  </a:cubicBezTo>
                  <a:cubicBezTo>
                    <a:pt x="222809" y="269560"/>
                    <a:pt x="162371" y="209217"/>
                    <a:pt x="162371" y="134780"/>
                  </a:cubicBezTo>
                  <a:cubicBezTo>
                    <a:pt x="162371" y="60343"/>
                    <a:pt x="222809" y="0"/>
                    <a:pt x="29736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600" dirty="0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290310" y="1480820"/>
            <a:ext cx="661670" cy="661670"/>
            <a:chOff x="9906" y="2528"/>
            <a:chExt cx="1042" cy="1042"/>
          </a:xfrm>
        </p:grpSpPr>
        <p:sp>
          <p:nvSpPr>
            <p:cNvPr id="16" name="椭圆 15"/>
            <p:cNvSpPr/>
            <p:nvPr/>
          </p:nvSpPr>
          <p:spPr>
            <a:xfrm>
              <a:off x="9906" y="2528"/>
              <a:ext cx="1042" cy="10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l"/>
              <a:endParaRPr lang="zh-CN" altLang="en-US" sz="14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10173" y="2779"/>
              <a:ext cx="507" cy="539"/>
            </a:xfrm>
            <a:custGeom>
              <a:avLst/>
              <a:gdLst>
                <a:gd name="connsiteX0" fmla="*/ 285671 w 571362"/>
                <a:gd name="connsiteY0" fmla="*/ 470107 h 606722"/>
                <a:gd name="connsiteX1" fmla="*/ 374169 w 571362"/>
                <a:gd name="connsiteY1" fmla="*/ 512238 h 606722"/>
                <a:gd name="connsiteX2" fmla="*/ 369717 w 571362"/>
                <a:gd name="connsiteY2" fmla="*/ 522815 h 606722"/>
                <a:gd name="connsiteX3" fmla="*/ 285671 w 571362"/>
                <a:gd name="connsiteY3" fmla="*/ 606722 h 606722"/>
                <a:gd name="connsiteX4" fmla="*/ 201625 w 571362"/>
                <a:gd name="connsiteY4" fmla="*/ 522815 h 606722"/>
                <a:gd name="connsiteX5" fmla="*/ 197262 w 571362"/>
                <a:gd name="connsiteY5" fmla="*/ 512238 h 606722"/>
                <a:gd name="connsiteX6" fmla="*/ 285671 w 571362"/>
                <a:gd name="connsiteY6" fmla="*/ 470107 h 606722"/>
                <a:gd name="connsiteX7" fmla="*/ 403524 w 571362"/>
                <a:gd name="connsiteY7" fmla="*/ 393967 h 606722"/>
                <a:gd name="connsiteX8" fmla="*/ 384914 w 571362"/>
                <a:gd name="connsiteY8" fmla="*/ 481539 h 606722"/>
                <a:gd name="connsiteX9" fmla="*/ 318846 w 571362"/>
                <a:gd name="connsiteY9" fmla="*/ 451044 h 606722"/>
                <a:gd name="connsiteX10" fmla="*/ 388387 w 571362"/>
                <a:gd name="connsiteY10" fmla="*/ 405169 h 606722"/>
                <a:gd name="connsiteX11" fmla="*/ 403524 w 571362"/>
                <a:gd name="connsiteY11" fmla="*/ 393967 h 606722"/>
                <a:gd name="connsiteX12" fmla="*/ 167906 w 571362"/>
                <a:gd name="connsiteY12" fmla="*/ 393967 h 606722"/>
                <a:gd name="connsiteX13" fmla="*/ 183034 w 571362"/>
                <a:gd name="connsiteY13" fmla="*/ 405169 h 606722"/>
                <a:gd name="connsiteX14" fmla="*/ 252443 w 571362"/>
                <a:gd name="connsiteY14" fmla="*/ 451044 h 606722"/>
                <a:gd name="connsiteX15" fmla="*/ 186504 w 571362"/>
                <a:gd name="connsiteY15" fmla="*/ 481539 h 606722"/>
                <a:gd name="connsiteX16" fmla="*/ 167906 w 571362"/>
                <a:gd name="connsiteY16" fmla="*/ 393967 h 606722"/>
                <a:gd name="connsiteX17" fmla="*/ 483987 w 571362"/>
                <a:gd name="connsiteY17" fmla="*/ 326436 h 606722"/>
                <a:gd name="connsiteX18" fmla="*/ 571215 w 571362"/>
                <a:gd name="connsiteY18" fmla="*/ 468871 h 606722"/>
                <a:gd name="connsiteX19" fmla="*/ 561602 w 571362"/>
                <a:gd name="connsiteY19" fmla="*/ 498549 h 606722"/>
                <a:gd name="connsiteX20" fmla="*/ 427733 w 571362"/>
                <a:gd name="connsiteY20" fmla="*/ 496860 h 606722"/>
                <a:gd name="connsiteX21" fmla="*/ 415450 w 571362"/>
                <a:gd name="connsiteY21" fmla="*/ 492862 h 606722"/>
                <a:gd name="connsiteX22" fmla="*/ 439304 w 571362"/>
                <a:gd name="connsiteY22" fmla="*/ 365888 h 606722"/>
                <a:gd name="connsiteX23" fmla="*/ 483987 w 571362"/>
                <a:gd name="connsiteY23" fmla="*/ 326436 h 606722"/>
                <a:gd name="connsiteX24" fmla="*/ 87462 w 571362"/>
                <a:gd name="connsiteY24" fmla="*/ 326436 h 606722"/>
                <a:gd name="connsiteX25" fmla="*/ 132145 w 571362"/>
                <a:gd name="connsiteY25" fmla="*/ 365899 h 606722"/>
                <a:gd name="connsiteX26" fmla="*/ 155910 w 571362"/>
                <a:gd name="connsiteY26" fmla="*/ 492907 h 606722"/>
                <a:gd name="connsiteX27" fmla="*/ 143716 w 571362"/>
                <a:gd name="connsiteY27" fmla="*/ 496907 h 606722"/>
                <a:gd name="connsiteX28" fmla="*/ 9758 w 571362"/>
                <a:gd name="connsiteY28" fmla="*/ 498596 h 606722"/>
                <a:gd name="connsiteX29" fmla="*/ 145 w 571362"/>
                <a:gd name="connsiteY29" fmla="*/ 468910 h 606722"/>
                <a:gd name="connsiteX30" fmla="*/ 87462 w 571362"/>
                <a:gd name="connsiteY30" fmla="*/ 326436 h 606722"/>
                <a:gd name="connsiteX31" fmla="*/ 441700 w 571362"/>
                <a:gd name="connsiteY31" fmla="*/ 285931 h 606722"/>
                <a:gd name="connsiteX32" fmla="*/ 460682 w 571362"/>
                <a:gd name="connsiteY32" fmla="*/ 303352 h 606722"/>
                <a:gd name="connsiteX33" fmla="*/ 441700 w 571362"/>
                <a:gd name="connsiteY33" fmla="*/ 320861 h 606722"/>
                <a:gd name="connsiteX34" fmla="*/ 441878 w 571362"/>
                <a:gd name="connsiteY34" fmla="*/ 303352 h 606722"/>
                <a:gd name="connsiteX35" fmla="*/ 441700 w 571362"/>
                <a:gd name="connsiteY35" fmla="*/ 285931 h 606722"/>
                <a:gd name="connsiteX36" fmla="*/ 129660 w 571362"/>
                <a:gd name="connsiteY36" fmla="*/ 285931 h 606722"/>
                <a:gd name="connsiteX37" fmla="*/ 129482 w 571362"/>
                <a:gd name="connsiteY37" fmla="*/ 303352 h 606722"/>
                <a:gd name="connsiteX38" fmla="*/ 129660 w 571362"/>
                <a:gd name="connsiteY38" fmla="*/ 320861 h 606722"/>
                <a:gd name="connsiteX39" fmla="*/ 110678 w 571362"/>
                <a:gd name="connsiteY39" fmla="*/ 303352 h 606722"/>
                <a:gd name="connsiteX40" fmla="*/ 129660 w 571362"/>
                <a:gd name="connsiteY40" fmla="*/ 285931 h 606722"/>
                <a:gd name="connsiteX41" fmla="*/ 285715 w 571362"/>
                <a:gd name="connsiteY41" fmla="*/ 279439 h 606722"/>
                <a:gd name="connsiteX42" fmla="*/ 309672 w 571362"/>
                <a:gd name="connsiteY42" fmla="*/ 303396 h 606722"/>
                <a:gd name="connsiteX43" fmla="*/ 285715 w 571362"/>
                <a:gd name="connsiteY43" fmla="*/ 327353 h 606722"/>
                <a:gd name="connsiteX44" fmla="*/ 261758 w 571362"/>
                <a:gd name="connsiteY44" fmla="*/ 303396 h 606722"/>
                <a:gd name="connsiteX45" fmla="*/ 285715 w 571362"/>
                <a:gd name="connsiteY45" fmla="*/ 279439 h 606722"/>
                <a:gd name="connsiteX46" fmla="*/ 285680 w 571362"/>
                <a:gd name="connsiteY46" fmla="*/ 246856 h 606722"/>
                <a:gd name="connsiteX47" fmla="*/ 229160 w 571362"/>
                <a:gd name="connsiteY47" fmla="*/ 303291 h 606722"/>
                <a:gd name="connsiteX48" fmla="*/ 285680 w 571362"/>
                <a:gd name="connsiteY48" fmla="*/ 359814 h 606722"/>
                <a:gd name="connsiteX49" fmla="*/ 342288 w 571362"/>
                <a:gd name="connsiteY49" fmla="*/ 303291 h 606722"/>
                <a:gd name="connsiteX50" fmla="*/ 285680 w 571362"/>
                <a:gd name="connsiteY50" fmla="*/ 246856 h 606722"/>
                <a:gd name="connsiteX51" fmla="*/ 285680 w 571362"/>
                <a:gd name="connsiteY51" fmla="*/ 173803 h 606722"/>
                <a:gd name="connsiteX52" fmla="*/ 369346 w 571362"/>
                <a:gd name="connsiteY52" fmla="*/ 227926 h 606722"/>
                <a:gd name="connsiteX53" fmla="*/ 407886 w 571362"/>
                <a:gd name="connsiteY53" fmla="*/ 257254 h 606722"/>
                <a:gd name="connsiteX54" fmla="*/ 409310 w 571362"/>
                <a:gd name="connsiteY54" fmla="*/ 303291 h 606722"/>
                <a:gd name="connsiteX55" fmla="*/ 407886 w 571362"/>
                <a:gd name="connsiteY55" fmla="*/ 349327 h 606722"/>
                <a:gd name="connsiteX56" fmla="*/ 369346 w 571362"/>
                <a:gd name="connsiteY56" fmla="*/ 378743 h 606722"/>
                <a:gd name="connsiteX57" fmla="*/ 285680 w 571362"/>
                <a:gd name="connsiteY57" fmla="*/ 432778 h 606722"/>
                <a:gd name="connsiteX58" fmla="*/ 202102 w 571362"/>
                <a:gd name="connsiteY58" fmla="*/ 378743 h 606722"/>
                <a:gd name="connsiteX59" fmla="*/ 163562 w 571362"/>
                <a:gd name="connsiteY59" fmla="*/ 349327 h 606722"/>
                <a:gd name="connsiteX60" fmla="*/ 162049 w 571362"/>
                <a:gd name="connsiteY60" fmla="*/ 303291 h 606722"/>
                <a:gd name="connsiteX61" fmla="*/ 163562 w 571362"/>
                <a:gd name="connsiteY61" fmla="*/ 257254 h 606722"/>
                <a:gd name="connsiteX62" fmla="*/ 202102 w 571362"/>
                <a:gd name="connsiteY62" fmla="*/ 227926 h 606722"/>
                <a:gd name="connsiteX63" fmla="*/ 285680 w 571362"/>
                <a:gd name="connsiteY63" fmla="*/ 173803 h 606722"/>
                <a:gd name="connsiteX64" fmla="*/ 384914 w 571362"/>
                <a:gd name="connsiteY64" fmla="*/ 125113 h 606722"/>
                <a:gd name="connsiteX65" fmla="*/ 403524 w 571362"/>
                <a:gd name="connsiteY65" fmla="*/ 212685 h 606722"/>
                <a:gd name="connsiteX66" fmla="*/ 388387 w 571362"/>
                <a:gd name="connsiteY66" fmla="*/ 201572 h 606722"/>
                <a:gd name="connsiteX67" fmla="*/ 318846 w 571362"/>
                <a:gd name="connsiteY67" fmla="*/ 155608 h 606722"/>
                <a:gd name="connsiteX68" fmla="*/ 384914 w 571362"/>
                <a:gd name="connsiteY68" fmla="*/ 125113 h 606722"/>
                <a:gd name="connsiteX69" fmla="*/ 186504 w 571362"/>
                <a:gd name="connsiteY69" fmla="*/ 125113 h 606722"/>
                <a:gd name="connsiteX70" fmla="*/ 252443 w 571362"/>
                <a:gd name="connsiteY70" fmla="*/ 155608 h 606722"/>
                <a:gd name="connsiteX71" fmla="*/ 183034 w 571362"/>
                <a:gd name="connsiteY71" fmla="*/ 201572 h 606722"/>
                <a:gd name="connsiteX72" fmla="*/ 167906 w 571362"/>
                <a:gd name="connsiteY72" fmla="*/ 212685 h 606722"/>
                <a:gd name="connsiteX73" fmla="*/ 186504 w 571362"/>
                <a:gd name="connsiteY73" fmla="*/ 125113 h 606722"/>
                <a:gd name="connsiteX74" fmla="*/ 513359 w 571362"/>
                <a:gd name="connsiteY74" fmla="*/ 94417 h 606722"/>
                <a:gd name="connsiteX75" fmla="*/ 561602 w 571362"/>
                <a:gd name="connsiteY75" fmla="*/ 108100 h 606722"/>
                <a:gd name="connsiteX76" fmla="*/ 571215 w 571362"/>
                <a:gd name="connsiteY76" fmla="*/ 137863 h 606722"/>
                <a:gd name="connsiteX77" fmla="*/ 483987 w 571362"/>
                <a:gd name="connsiteY77" fmla="*/ 280286 h 606722"/>
                <a:gd name="connsiteX78" fmla="*/ 439304 w 571362"/>
                <a:gd name="connsiteY78" fmla="*/ 240838 h 606722"/>
                <a:gd name="connsiteX79" fmla="*/ 415450 w 571362"/>
                <a:gd name="connsiteY79" fmla="*/ 113875 h 606722"/>
                <a:gd name="connsiteX80" fmla="*/ 427733 w 571362"/>
                <a:gd name="connsiteY80" fmla="*/ 109876 h 606722"/>
                <a:gd name="connsiteX81" fmla="*/ 513359 w 571362"/>
                <a:gd name="connsiteY81" fmla="*/ 94417 h 606722"/>
                <a:gd name="connsiteX82" fmla="*/ 57990 w 571362"/>
                <a:gd name="connsiteY82" fmla="*/ 94417 h 606722"/>
                <a:gd name="connsiteX83" fmla="*/ 143715 w 571362"/>
                <a:gd name="connsiteY83" fmla="*/ 109876 h 606722"/>
                <a:gd name="connsiteX84" fmla="*/ 155911 w 571362"/>
                <a:gd name="connsiteY84" fmla="*/ 113875 h 606722"/>
                <a:gd name="connsiteX85" fmla="*/ 132143 w 571362"/>
                <a:gd name="connsiteY85" fmla="*/ 240838 h 606722"/>
                <a:gd name="connsiteX86" fmla="*/ 87455 w 571362"/>
                <a:gd name="connsiteY86" fmla="*/ 280286 h 606722"/>
                <a:gd name="connsiteX87" fmla="*/ 127 w 571362"/>
                <a:gd name="connsiteY87" fmla="*/ 137863 h 606722"/>
                <a:gd name="connsiteX88" fmla="*/ 9741 w 571362"/>
                <a:gd name="connsiteY88" fmla="*/ 108100 h 606722"/>
                <a:gd name="connsiteX89" fmla="*/ 57990 w 571362"/>
                <a:gd name="connsiteY89" fmla="*/ 94417 h 606722"/>
                <a:gd name="connsiteX90" fmla="*/ 285671 w 571362"/>
                <a:gd name="connsiteY90" fmla="*/ 0 h 606722"/>
                <a:gd name="connsiteX91" fmla="*/ 369717 w 571362"/>
                <a:gd name="connsiteY91" fmla="*/ 83918 h 606722"/>
                <a:gd name="connsiteX92" fmla="*/ 374169 w 571362"/>
                <a:gd name="connsiteY92" fmla="*/ 94496 h 606722"/>
                <a:gd name="connsiteX93" fmla="*/ 285671 w 571362"/>
                <a:gd name="connsiteY93" fmla="*/ 136544 h 606722"/>
                <a:gd name="connsiteX94" fmla="*/ 197262 w 571362"/>
                <a:gd name="connsiteY94" fmla="*/ 94496 h 606722"/>
                <a:gd name="connsiteX95" fmla="*/ 201625 w 571362"/>
                <a:gd name="connsiteY95" fmla="*/ 83918 h 606722"/>
                <a:gd name="connsiteX96" fmla="*/ 285671 w 571362"/>
                <a:gd name="connsiteY96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71362" h="606722">
                  <a:moveTo>
                    <a:pt x="285671" y="470107"/>
                  </a:moveTo>
                  <a:cubicBezTo>
                    <a:pt x="315586" y="486551"/>
                    <a:pt x="345412" y="500772"/>
                    <a:pt x="374169" y="512238"/>
                  </a:cubicBezTo>
                  <a:cubicBezTo>
                    <a:pt x="372744" y="515793"/>
                    <a:pt x="371231" y="519349"/>
                    <a:pt x="369717" y="522815"/>
                  </a:cubicBezTo>
                  <a:cubicBezTo>
                    <a:pt x="346391" y="576146"/>
                    <a:pt x="315764" y="606722"/>
                    <a:pt x="285671" y="606722"/>
                  </a:cubicBezTo>
                  <a:cubicBezTo>
                    <a:pt x="255667" y="606722"/>
                    <a:pt x="225040" y="576146"/>
                    <a:pt x="201625" y="522815"/>
                  </a:cubicBezTo>
                  <a:cubicBezTo>
                    <a:pt x="200111" y="519349"/>
                    <a:pt x="198687" y="515793"/>
                    <a:pt x="197262" y="512238"/>
                  </a:cubicBezTo>
                  <a:cubicBezTo>
                    <a:pt x="226019" y="500772"/>
                    <a:pt x="255756" y="486551"/>
                    <a:pt x="285671" y="470107"/>
                  </a:cubicBezTo>
                  <a:close/>
                  <a:moveTo>
                    <a:pt x="403524" y="393967"/>
                  </a:moveTo>
                  <a:cubicBezTo>
                    <a:pt x="399428" y="425262"/>
                    <a:pt x="393106" y="454778"/>
                    <a:pt x="384914" y="481539"/>
                  </a:cubicBezTo>
                  <a:cubicBezTo>
                    <a:pt x="363367" y="472915"/>
                    <a:pt x="341284" y="462691"/>
                    <a:pt x="318846" y="451044"/>
                  </a:cubicBezTo>
                  <a:cubicBezTo>
                    <a:pt x="342264" y="436997"/>
                    <a:pt x="365593" y="421617"/>
                    <a:pt x="388387" y="405169"/>
                  </a:cubicBezTo>
                  <a:cubicBezTo>
                    <a:pt x="393462" y="401435"/>
                    <a:pt x="398538" y="397701"/>
                    <a:pt x="403524" y="393967"/>
                  </a:cubicBezTo>
                  <a:close/>
                  <a:moveTo>
                    <a:pt x="167906" y="393967"/>
                  </a:moveTo>
                  <a:cubicBezTo>
                    <a:pt x="172800" y="397701"/>
                    <a:pt x="177872" y="401435"/>
                    <a:pt x="183034" y="405169"/>
                  </a:cubicBezTo>
                  <a:cubicBezTo>
                    <a:pt x="205814" y="421617"/>
                    <a:pt x="229129" y="436997"/>
                    <a:pt x="252443" y="451044"/>
                  </a:cubicBezTo>
                  <a:cubicBezTo>
                    <a:pt x="230107" y="462691"/>
                    <a:pt x="208039" y="472915"/>
                    <a:pt x="186504" y="481539"/>
                  </a:cubicBezTo>
                  <a:cubicBezTo>
                    <a:pt x="178228" y="454778"/>
                    <a:pt x="171999" y="425262"/>
                    <a:pt x="167906" y="393967"/>
                  </a:cubicBezTo>
                  <a:close/>
                  <a:moveTo>
                    <a:pt x="483987" y="326436"/>
                  </a:moveTo>
                  <a:cubicBezTo>
                    <a:pt x="535879" y="380371"/>
                    <a:pt x="568723" y="432263"/>
                    <a:pt x="571215" y="468871"/>
                  </a:cubicBezTo>
                  <a:cubicBezTo>
                    <a:pt x="572105" y="481844"/>
                    <a:pt x="568990" y="491618"/>
                    <a:pt x="561602" y="498549"/>
                  </a:cubicBezTo>
                  <a:cubicBezTo>
                    <a:pt x="541842" y="517386"/>
                    <a:pt x="491730" y="516764"/>
                    <a:pt x="427733" y="496860"/>
                  </a:cubicBezTo>
                  <a:cubicBezTo>
                    <a:pt x="423728" y="495616"/>
                    <a:pt x="419633" y="494284"/>
                    <a:pt x="415450" y="492862"/>
                  </a:cubicBezTo>
                  <a:cubicBezTo>
                    <a:pt x="427377" y="454654"/>
                    <a:pt x="435477" y="411559"/>
                    <a:pt x="439304" y="365888"/>
                  </a:cubicBezTo>
                  <a:cubicBezTo>
                    <a:pt x="455148" y="352826"/>
                    <a:pt x="470101" y="339587"/>
                    <a:pt x="483987" y="326436"/>
                  </a:cubicBezTo>
                  <a:close/>
                  <a:moveTo>
                    <a:pt x="87462" y="326436"/>
                  </a:moveTo>
                  <a:cubicBezTo>
                    <a:pt x="101348" y="339590"/>
                    <a:pt x="116301" y="352833"/>
                    <a:pt x="132145" y="365899"/>
                  </a:cubicBezTo>
                  <a:cubicBezTo>
                    <a:pt x="135972" y="411583"/>
                    <a:pt x="144072" y="454689"/>
                    <a:pt x="155910" y="492907"/>
                  </a:cubicBezTo>
                  <a:cubicBezTo>
                    <a:pt x="151816" y="494329"/>
                    <a:pt x="147721" y="495663"/>
                    <a:pt x="143716" y="496907"/>
                  </a:cubicBezTo>
                  <a:cubicBezTo>
                    <a:pt x="79630" y="516816"/>
                    <a:pt x="29607" y="517527"/>
                    <a:pt x="9758" y="498596"/>
                  </a:cubicBezTo>
                  <a:cubicBezTo>
                    <a:pt x="2459" y="491663"/>
                    <a:pt x="-745" y="481886"/>
                    <a:pt x="145" y="468910"/>
                  </a:cubicBezTo>
                  <a:cubicBezTo>
                    <a:pt x="2637" y="432292"/>
                    <a:pt x="35481" y="380386"/>
                    <a:pt x="87462" y="326436"/>
                  </a:cubicBezTo>
                  <a:close/>
                  <a:moveTo>
                    <a:pt x="441700" y="285931"/>
                  </a:moveTo>
                  <a:cubicBezTo>
                    <a:pt x="448206" y="291708"/>
                    <a:pt x="454622" y="297574"/>
                    <a:pt x="460682" y="303352"/>
                  </a:cubicBezTo>
                  <a:cubicBezTo>
                    <a:pt x="454622" y="309218"/>
                    <a:pt x="448206" y="314995"/>
                    <a:pt x="441700" y="320861"/>
                  </a:cubicBezTo>
                  <a:cubicBezTo>
                    <a:pt x="441878" y="314995"/>
                    <a:pt x="441878" y="309218"/>
                    <a:pt x="441878" y="303352"/>
                  </a:cubicBezTo>
                  <a:cubicBezTo>
                    <a:pt x="441878" y="297574"/>
                    <a:pt x="441878" y="291708"/>
                    <a:pt x="441700" y="285931"/>
                  </a:cubicBezTo>
                  <a:close/>
                  <a:moveTo>
                    <a:pt x="129660" y="285931"/>
                  </a:moveTo>
                  <a:cubicBezTo>
                    <a:pt x="129571" y="291708"/>
                    <a:pt x="129482" y="297574"/>
                    <a:pt x="129482" y="303352"/>
                  </a:cubicBezTo>
                  <a:cubicBezTo>
                    <a:pt x="129482" y="309218"/>
                    <a:pt x="129571" y="314995"/>
                    <a:pt x="129660" y="320861"/>
                  </a:cubicBezTo>
                  <a:cubicBezTo>
                    <a:pt x="123154" y="314995"/>
                    <a:pt x="116827" y="309218"/>
                    <a:pt x="110678" y="303352"/>
                  </a:cubicBezTo>
                  <a:cubicBezTo>
                    <a:pt x="116827" y="297574"/>
                    <a:pt x="123154" y="291708"/>
                    <a:pt x="129660" y="285931"/>
                  </a:cubicBezTo>
                  <a:close/>
                  <a:moveTo>
                    <a:pt x="285715" y="279439"/>
                  </a:moveTo>
                  <a:cubicBezTo>
                    <a:pt x="298946" y="279439"/>
                    <a:pt x="309672" y="290165"/>
                    <a:pt x="309672" y="303396"/>
                  </a:cubicBezTo>
                  <a:cubicBezTo>
                    <a:pt x="309672" y="316627"/>
                    <a:pt x="298946" y="327353"/>
                    <a:pt x="285715" y="327353"/>
                  </a:cubicBezTo>
                  <a:cubicBezTo>
                    <a:pt x="272484" y="327353"/>
                    <a:pt x="261758" y="316627"/>
                    <a:pt x="261758" y="303396"/>
                  </a:cubicBezTo>
                  <a:cubicBezTo>
                    <a:pt x="261758" y="290165"/>
                    <a:pt x="272484" y="279439"/>
                    <a:pt x="285715" y="279439"/>
                  </a:cubicBezTo>
                  <a:close/>
                  <a:moveTo>
                    <a:pt x="285680" y="246856"/>
                  </a:moveTo>
                  <a:cubicBezTo>
                    <a:pt x="254527" y="246856"/>
                    <a:pt x="229160" y="272185"/>
                    <a:pt x="229160" y="303291"/>
                  </a:cubicBezTo>
                  <a:cubicBezTo>
                    <a:pt x="229160" y="334485"/>
                    <a:pt x="254527" y="359814"/>
                    <a:pt x="285680" y="359814"/>
                  </a:cubicBezTo>
                  <a:cubicBezTo>
                    <a:pt x="316921" y="359814"/>
                    <a:pt x="342288" y="334485"/>
                    <a:pt x="342288" y="303291"/>
                  </a:cubicBezTo>
                  <a:cubicBezTo>
                    <a:pt x="342288" y="272185"/>
                    <a:pt x="316921" y="246856"/>
                    <a:pt x="285680" y="246856"/>
                  </a:cubicBezTo>
                  <a:close/>
                  <a:moveTo>
                    <a:pt x="285680" y="173803"/>
                  </a:moveTo>
                  <a:cubicBezTo>
                    <a:pt x="313717" y="189978"/>
                    <a:pt x="341843" y="208108"/>
                    <a:pt x="369346" y="227926"/>
                  </a:cubicBezTo>
                  <a:cubicBezTo>
                    <a:pt x="382608" y="237525"/>
                    <a:pt x="395514" y="247301"/>
                    <a:pt x="407886" y="257254"/>
                  </a:cubicBezTo>
                  <a:cubicBezTo>
                    <a:pt x="408865" y="272363"/>
                    <a:pt x="409310" y="287738"/>
                    <a:pt x="409310" y="303291"/>
                  </a:cubicBezTo>
                  <a:cubicBezTo>
                    <a:pt x="409310" y="318843"/>
                    <a:pt x="408865" y="334218"/>
                    <a:pt x="407886" y="349327"/>
                  </a:cubicBezTo>
                  <a:cubicBezTo>
                    <a:pt x="395514" y="359280"/>
                    <a:pt x="382608" y="369145"/>
                    <a:pt x="369346" y="378743"/>
                  </a:cubicBezTo>
                  <a:cubicBezTo>
                    <a:pt x="341843" y="398562"/>
                    <a:pt x="313717" y="416692"/>
                    <a:pt x="285680" y="432778"/>
                  </a:cubicBezTo>
                  <a:cubicBezTo>
                    <a:pt x="257642" y="416692"/>
                    <a:pt x="229605" y="398562"/>
                    <a:pt x="202102" y="378743"/>
                  </a:cubicBezTo>
                  <a:cubicBezTo>
                    <a:pt x="188840" y="369145"/>
                    <a:pt x="175934" y="359280"/>
                    <a:pt x="163562" y="349327"/>
                  </a:cubicBezTo>
                  <a:cubicBezTo>
                    <a:pt x="162583" y="334218"/>
                    <a:pt x="162049" y="318843"/>
                    <a:pt x="162049" y="303291"/>
                  </a:cubicBezTo>
                  <a:cubicBezTo>
                    <a:pt x="162049" y="287738"/>
                    <a:pt x="162583" y="272363"/>
                    <a:pt x="163562" y="257254"/>
                  </a:cubicBezTo>
                  <a:cubicBezTo>
                    <a:pt x="175934" y="247301"/>
                    <a:pt x="188840" y="237525"/>
                    <a:pt x="202102" y="227926"/>
                  </a:cubicBezTo>
                  <a:cubicBezTo>
                    <a:pt x="229605" y="208108"/>
                    <a:pt x="257642" y="189978"/>
                    <a:pt x="285680" y="173803"/>
                  </a:cubicBezTo>
                  <a:close/>
                  <a:moveTo>
                    <a:pt x="384914" y="125113"/>
                  </a:moveTo>
                  <a:cubicBezTo>
                    <a:pt x="393106" y="151962"/>
                    <a:pt x="399428" y="181479"/>
                    <a:pt x="403524" y="212685"/>
                  </a:cubicBezTo>
                  <a:cubicBezTo>
                    <a:pt x="398538" y="208951"/>
                    <a:pt x="393462" y="205306"/>
                    <a:pt x="388387" y="201572"/>
                  </a:cubicBezTo>
                  <a:cubicBezTo>
                    <a:pt x="365503" y="185124"/>
                    <a:pt x="342264" y="169744"/>
                    <a:pt x="318846" y="155608"/>
                  </a:cubicBezTo>
                  <a:cubicBezTo>
                    <a:pt x="341284" y="144050"/>
                    <a:pt x="363367" y="133826"/>
                    <a:pt x="384914" y="125113"/>
                  </a:cubicBezTo>
                  <a:close/>
                  <a:moveTo>
                    <a:pt x="186504" y="125113"/>
                  </a:moveTo>
                  <a:cubicBezTo>
                    <a:pt x="208039" y="133826"/>
                    <a:pt x="230107" y="144050"/>
                    <a:pt x="252443" y="155608"/>
                  </a:cubicBezTo>
                  <a:cubicBezTo>
                    <a:pt x="229129" y="169744"/>
                    <a:pt x="205814" y="185124"/>
                    <a:pt x="183034" y="201572"/>
                  </a:cubicBezTo>
                  <a:cubicBezTo>
                    <a:pt x="177872" y="205306"/>
                    <a:pt x="172800" y="208951"/>
                    <a:pt x="167906" y="212685"/>
                  </a:cubicBezTo>
                  <a:cubicBezTo>
                    <a:pt x="171999" y="181479"/>
                    <a:pt x="178228" y="151962"/>
                    <a:pt x="186504" y="125113"/>
                  </a:cubicBezTo>
                  <a:close/>
                  <a:moveTo>
                    <a:pt x="513359" y="94417"/>
                  </a:moveTo>
                  <a:cubicBezTo>
                    <a:pt x="535344" y="94417"/>
                    <a:pt x="551989" y="98948"/>
                    <a:pt x="561602" y="108100"/>
                  </a:cubicBezTo>
                  <a:cubicBezTo>
                    <a:pt x="568990" y="115118"/>
                    <a:pt x="572105" y="124803"/>
                    <a:pt x="571215" y="137863"/>
                  </a:cubicBezTo>
                  <a:cubicBezTo>
                    <a:pt x="568723" y="174380"/>
                    <a:pt x="535879" y="226356"/>
                    <a:pt x="483987" y="280286"/>
                  </a:cubicBezTo>
                  <a:cubicBezTo>
                    <a:pt x="470101" y="267048"/>
                    <a:pt x="455148" y="253898"/>
                    <a:pt x="439304" y="240838"/>
                  </a:cubicBezTo>
                  <a:cubicBezTo>
                    <a:pt x="435477" y="195170"/>
                    <a:pt x="427377" y="151990"/>
                    <a:pt x="415450" y="113875"/>
                  </a:cubicBezTo>
                  <a:cubicBezTo>
                    <a:pt x="419633" y="112453"/>
                    <a:pt x="423728" y="111120"/>
                    <a:pt x="427733" y="109876"/>
                  </a:cubicBezTo>
                  <a:cubicBezTo>
                    <a:pt x="460755" y="99570"/>
                    <a:pt x="490039" y="94417"/>
                    <a:pt x="513359" y="94417"/>
                  </a:cubicBezTo>
                  <a:close/>
                  <a:moveTo>
                    <a:pt x="57990" y="94417"/>
                  </a:moveTo>
                  <a:cubicBezTo>
                    <a:pt x="81402" y="94417"/>
                    <a:pt x="110689" y="99570"/>
                    <a:pt x="143715" y="109876"/>
                  </a:cubicBezTo>
                  <a:cubicBezTo>
                    <a:pt x="147721" y="111120"/>
                    <a:pt x="151816" y="112453"/>
                    <a:pt x="155911" y="113875"/>
                  </a:cubicBezTo>
                  <a:cubicBezTo>
                    <a:pt x="144071" y="151990"/>
                    <a:pt x="135971" y="195170"/>
                    <a:pt x="132143" y="240838"/>
                  </a:cubicBezTo>
                  <a:cubicBezTo>
                    <a:pt x="116297" y="253898"/>
                    <a:pt x="101342" y="267048"/>
                    <a:pt x="87455" y="280286"/>
                  </a:cubicBezTo>
                  <a:cubicBezTo>
                    <a:pt x="35468" y="226356"/>
                    <a:pt x="2620" y="174380"/>
                    <a:pt x="127" y="137863"/>
                  </a:cubicBezTo>
                  <a:cubicBezTo>
                    <a:pt x="-674" y="124803"/>
                    <a:pt x="2442" y="115118"/>
                    <a:pt x="9741" y="108100"/>
                  </a:cubicBezTo>
                  <a:cubicBezTo>
                    <a:pt x="19355" y="98948"/>
                    <a:pt x="36091" y="94417"/>
                    <a:pt x="57990" y="94417"/>
                  </a:cubicBezTo>
                  <a:close/>
                  <a:moveTo>
                    <a:pt x="285671" y="0"/>
                  </a:moveTo>
                  <a:cubicBezTo>
                    <a:pt x="315764" y="0"/>
                    <a:pt x="346391" y="30580"/>
                    <a:pt x="369717" y="83918"/>
                  </a:cubicBezTo>
                  <a:cubicBezTo>
                    <a:pt x="371231" y="87385"/>
                    <a:pt x="372744" y="90852"/>
                    <a:pt x="374169" y="94496"/>
                  </a:cubicBezTo>
                  <a:cubicBezTo>
                    <a:pt x="345412" y="105964"/>
                    <a:pt x="315586" y="120098"/>
                    <a:pt x="285671" y="136544"/>
                  </a:cubicBezTo>
                  <a:cubicBezTo>
                    <a:pt x="255756" y="120098"/>
                    <a:pt x="226019" y="105964"/>
                    <a:pt x="197262" y="94496"/>
                  </a:cubicBezTo>
                  <a:cubicBezTo>
                    <a:pt x="198687" y="90852"/>
                    <a:pt x="200111" y="87296"/>
                    <a:pt x="201625" y="83918"/>
                  </a:cubicBezTo>
                  <a:cubicBezTo>
                    <a:pt x="225040" y="30580"/>
                    <a:pt x="255667" y="0"/>
                    <a:pt x="28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600" dirty="0"/>
            </a:p>
          </p:txBody>
        </p:sp>
      </p:grpSp>
      <p:sp>
        <p:nvSpPr>
          <p:cNvPr id="31" name="椭圆 30"/>
          <p:cNvSpPr/>
          <p:nvPr/>
        </p:nvSpPr>
        <p:spPr>
          <a:xfrm>
            <a:off x="1979421" y="1730052"/>
            <a:ext cx="141097" cy="14109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292286" y="1598967"/>
            <a:ext cx="2553584" cy="3693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  <a:latin typeface="+mj-ea"/>
                <a:ea typeface="+mj-ea"/>
              </a:rPr>
              <a:t>01.</a:t>
            </a:r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 </a:t>
            </a:r>
            <a:r>
              <a:rPr lang="en-US" altLang="zh-CN" sz="2400" dirty="0">
                <a:solidFill>
                  <a:schemeClr val="accent1"/>
                </a:solidFill>
                <a:latin typeface="+mj-ea"/>
                <a:ea typeface="+mj-ea"/>
              </a:rPr>
              <a:t>Whisper</a:t>
            </a:r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模型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80771" y="564980"/>
            <a:ext cx="5896298" cy="525785"/>
          </a:xfrm>
        </p:spPr>
        <p:txBody>
          <a:bodyPr wrap="square">
            <a:spAutoFit/>
          </a:bodyPr>
          <a:lstStyle/>
          <a:p>
            <a:r>
              <a:rPr lang="en-US" altLang="zh-CN" b="0" dirty="0">
                <a:latin typeface="+mj-ea"/>
                <a:ea typeface="+mj-ea"/>
                <a:sym typeface="+mn-ea"/>
              </a:rPr>
              <a:t>02 </a:t>
            </a:r>
            <a:r>
              <a:rPr lang="zh-CN" altLang="en-US" b="0" dirty="0">
                <a:latin typeface="+mj-ea"/>
                <a:ea typeface="+mj-ea"/>
                <a:sym typeface="+mn-ea"/>
              </a:rPr>
              <a:t>技术实现与创新（技术栈）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80771" y="564980"/>
            <a:ext cx="5415229" cy="525785"/>
          </a:xfrm>
        </p:spPr>
        <p:txBody>
          <a:bodyPr wrap="square" anchor="ctr">
            <a:spAutoFit/>
          </a:bodyPr>
          <a:lstStyle/>
          <a:p>
            <a:r>
              <a:rPr lang="en-US" altLang="zh-CN" b="0" dirty="0">
                <a:latin typeface="+mj-ea"/>
                <a:ea typeface="+mj-ea"/>
                <a:sym typeface="+mn-ea"/>
              </a:rPr>
              <a:t>02 </a:t>
            </a:r>
            <a:r>
              <a:rPr lang="zh-CN" altLang="en-US" b="0" dirty="0">
                <a:latin typeface="+mj-ea"/>
                <a:ea typeface="+mj-ea"/>
                <a:sym typeface="+mn-ea"/>
              </a:rPr>
              <a:t>技术实现与创新（创新点）</a:t>
            </a:r>
            <a:endParaRPr lang="en-US" sz="2800" b="0" dirty="0">
              <a:latin typeface="+mj-ea"/>
              <a:ea typeface="+mj-ea"/>
            </a:endParaRPr>
          </a:p>
        </p:txBody>
      </p:sp>
      <p:sp>
        <p:nvSpPr>
          <p:cNvPr id="107" name="矩形: 圆角 106">
            <a:extLst>
              <a:ext uri="{FF2B5EF4-FFF2-40B4-BE49-F238E27FC236}">
                <a16:creationId xmlns:a16="http://schemas.microsoft.com/office/drawing/2014/main" id="{71AA8809-53A6-121E-88FC-BDCEE4087EFD}"/>
              </a:ext>
            </a:extLst>
          </p:cNvPr>
          <p:cNvSpPr/>
          <p:nvPr/>
        </p:nvSpPr>
        <p:spPr>
          <a:xfrm>
            <a:off x="1015773" y="1811677"/>
            <a:ext cx="2290762" cy="3124200"/>
          </a:xfrm>
          <a:prstGeom prst="roundRect">
            <a:avLst>
              <a:gd name="adj" fmla="val 7797"/>
            </a:avLst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8" name="矩形: 圆角 107">
            <a:extLst>
              <a:ext uri="{FF2B5EF4-FFF2-40B4-BE49-F238E27FC236}">
                <a16:creationId xmlns:a16="http://schemas.microsoft.com/office/drawing/2014/main" id="{1BAB42DA-2392-B080-54EF-626965B7489D}"/>
              </a:ext>
            </a:extLst>
          </p:cNvPr>
          <p:cNvSpPr/>
          <p:nvPr/>
        </p:nvSpPr>
        <p:spPr>
          <a:xfrm>
            <a:off x="3684360" y="1811677"/>
            <a:ext cx="2290762" cy="3124200"/>
          </a:xfrm>
          <a:prstGeom prst="roundRect">
            <a:avLst>
              <a:gd name="adj" fmla="val 7797"/>
            </a:avLst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9" name="矩形: 圆角 108">
            <a:extLst>
              <a:ext uri="{FF2B5EF4-FFF2-40B4-BE49-F238E27FC236}">
                <a16:creationId xmlns:a16="http://schemas.microsoft.com/office/drawing/2014/main" id="{437AC7D1-C5AF-188A-C9BF-0BB5B5A3BD2C}"/>
              </a:ext>
            </a:extLst>
          </p:cNvPr>
          <p:cNvSpPr/>
          <p:nvPr/>
        </p:nvSpPr>
        <p:spPr>
          <a:xfrm>
            <a:off x="6352947" y="1811677"/>
            <a:ext cx="2290762" cy="3124200"/>
          </a:xfrm>
          <a:prstGeom prst="roundRect">
            <a:avLst>
              <a:gd name="adj" fmla="val 7797"/>
            </a:avLst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0" name="矩形: 圆角 109">
            <a:extLst>
              <a:ext uri="{FF2B5EF4-FFF2-40B4-BE49-F238E27FC236}">
                <a16:creationId xmlns:a16="http://schemas.microsoft.com/office/drawing/2014/main" id="{52F98E8D-D94D-1B90-E755-EBB5DC75BC65}"/>
              </a:ext>
            </a:extLst>
          </p:cNvPr>
          <p:cNvSpPr/>
          <p:nvPr/>
        </p:nvSpPr>
        <p:spPr>
          <a:xfrm>
            <a:off x="9021535" y="1811677"/>
            <a:ext cx="2290762" cy="3124200"/>
          </a:xfrm>
          <a:prstGeom prst="roundRect">
            <a:avLst>
              <a:gd name="adj" fmla="val 7797"/>
            </a:avLst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1" name="任意多边形: 形状 110">
            <a:extLst>
              <a:ext uri="{FF2B5EF4-FFF2-40B4-BE49-F238E27FC236}">
                <a16:creationId xmlns:a16="http://schemas.microsoft.com/office/drawing/2014/main" id="{3336290B-A7B4-8262-B8AF-1C257E2202F5}"/>
              </a:ext>
            </a:extLst>
          </p:cNvPr>
          <p:cNvSpPr/>
          <p:nvPr/>
        </p:nvSpPr>
        <p:spPr>
          <a:xfrm>
            <a:off x="879702" y="1922124"/>
            <a:ext cx="2290762" cy="3124200"/>
          </a:xfrm>
          <a:custGeom>
            <a:avLst/>
            <a:gdLst>
              <a:gd name="connsiteX0" fmla="*/ 178611 w 2290762"/>
              <a:gd name="connsiteY0" fmla="*/ 0 h 3124200"/>
              <a:gd name="connsiteX1" fmla="*/ 1505699 w 2290762"/>
              <a:gd name="connsiteY1" fmla="*/ 0 h 3124200"/>
              <a:gd name="connsiteX2" fmla="*/ 1503595 w 2290762"/>
              <a:gd name="connsiteY2" fmla="*/ 3876 h 3124200"/>
              <a:gd name="connsiteX3" fmla="*/ 1463674 w 2290762"/>
              <a:gd name="connsiteY3" fmla="*/ 201613 h 3124200"/>
              <a:gd name="connsiteX4" fmla="*/ 1971674 w 2290762"/>
              <a:gd name="connsiteY4" fmla="*/ 709613 h 3124200"/>
              <a:gd name="connsiteX5" fmla="*/ 2255702 w 2290762"/>
              <a:gd name="connsiteY5" fmla="*/ 622855 h 3124200"/>
              <a:gd name="connsiteX6" fmla="*/ 2290762 w 2290762"/>
              <a:gd name="connsiteY6" fmla="*/ 593928 h 3124200"/>
              <a:gd name="connsiteX7" fmla="*/ 2290762 w 2290762"/>
              <a:gd name="connsiteY7" fmla="*/ 2945589 h 3124200"/>
              <a:gd name="connsiteX8" fmla="*/ 2112151 w 2290762"/>
              <a:gd name="connsiteY8" fmla="*/ 3124200 h 3124200"/>
              <a:gd name="connsiteX9" fmla="*/ 178611 w 2290762"/>
              <a:gd name="connsiteY9" fmla="*/ 3124200 h 3124200"/>
              <a:gd name="connsiteX10" fmla="*/ 0 w 2290762"/>
              <a:gd name="connsiteY10" fmla="*/ 2945589 h 3124200"/>
              <a:gd name="connsiteX11" fmla="*/ 0 w 2290762"/>
              <a:gd name="connsiteY11" fmla="*/ 178611 h 3124200"/>
              <a:gd name="connsiteX12" fmla="*/ 178611 w 2290762"/>
              <a:gd name="connsiteY12" fmla="*/ 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90762" h="3124200">
                <a:moveTo>
                  <a:pt x="178611" y="0"/>
                </a:moveTo>
                <a:lnTo>
                  <a:pt x="1505699" y="0"/>
                </a:lnTo>
                <a:lnTo>
                  <a:pt x="1503595" y="3876"/>
                </a:lnTo>
                <a:cubicBezTo>
                  <a:pt x="1477889" y="64653"/>
                  <a:pt x="1463674" y="131473"/>
                  <a:pt x="1463674" y="201613"/>
                </a:cubicBezTo>
                <a:cubicBezTo>
                  <a:pt x="1463674" y="482174"/>
                  <a:pt x="1691113" y="709613"/>
                  <a:pt x="1971674" y="709613"/>
                </a:cubicBezTo>
                <a:cubicBezTo>
                  <a:pt x="2076884" y="709613"/>
                  <a:pt x="2174625" y="677630"/>
                  <a:pt x="2255702" y="622855"/>
                </a:cubicBezTo>
                <a:lnTo>
                  <a:pt x="2290762" y="593928"/>
                </a:lnTo>
                <a:lnTo>
                  <a:pt x="2290762" y="2945589"/>
                </a:lnTo>
                <a:cubicBezTo>
                  <a:pt x="2290762" y="3044233"/>
                  <a:pt x="2210795" y="3124200"/>
                  <a:pt x="2112151" y="3124200"/>
                </a:cubicBezTo>
                <a:lnTo>
                  <a:pt x="178611" y="3124200"/>
                </a:lnTo>
                <a:cubicBezTo>
                  <a:pt x="79967" y="3124200"/>
                  <a:pt x="0" y="3044233"/>
                  <a:pt x="0" y="2945589"/>
                </a:cubicBezTo>
                <a:lnTo>
                  <a:pt x="0" y="178611"/>
                </a:lnTo>
                <a:cubicBezTo>
                  <a:pt x="0" y="79967"/>
                  <a:pt x="79967" y="0"/>
                  <a:pt x="178611" y="0"/>
                </a:cubicBezTo>
                <a:close/>
              </a:path>
            </a:pathLst>
          </a:custGeom>
          <a:solidFill>
            <a:schemeClr val="bg1"/>
          </a:solidFill>
          <a:ln w="38100">
            <a:noFill/>
          </a:ln>
          <a:effectLst>
            <a:outerShdw blurRad="152400" dist="63500" algn="l" rotWithShape="0">
              <a:prstClr val="black">
                <a:alpha val="20000"/>
              </a:prstClr>
            </a:outerShdw>
            <a:reflection blurRad="6350" stA="50000" endA="300" endPos="27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5" name="任意多边形: 形状 114">
            <a:extLst>
              <a:ext uri="{FF2B5EF4-FFF2-40B4-BE49-F238E27FC236}">
                <a16:creationId xmlns:a16="http://schemas.microsoft.com/office/drawing/2014/main" id="{B9171086-A5AB-1B7D-A0DF-39CA3F963E79}"/>
              </a:ext>
            </a:extLst>
          </p:cNvPr>
          <p:cNvSpPr/>
          <p:nvPr/>
        </p:nvSpPr>
        <p:spPr>
          <a:xfrm>
            <a:off x="3548288" y="1922124"/>
            <a:ext cx="2290762" cy="3124200"/>
          </a:xfrm>
          <a:custGeom>
            <a:avLst/>
            <a:gdLst>
              <a:gd name="connsiteX0" fmla="*/ 178611 w 2290762"/>
              <a:gd name="connsiteY0" fmla="*/ 0 h 3124200"/>
              <a:gd name="connsiteX1" fmla="*/ 1505699 w 2290762"/>
              <a:gd name="connsiteY1" fmla="*/ 0 h 3124200"/>
              <a:gd name="connsiteX2" fmla="*/ 1503595 w 2290762"/>
              <a:gd name="connsiteY2" fmla="*/ 3876 h 3124200"/>
              <a:gd name="connsiteX3" fmla="*/ 1463674 w 2290762"/>
              <a:gd name="connsiteY3" fmla="*/ 201613 h 3124200"/>
              <a:gd name="connsiteX4" fmla="*/ 1971674 w 2290762"/>
              <a:gd name="connsiteY4" fmla="*/ 709613 h 3124200"/>
              <a:gd name="connsiteX5" fmla="*/ 2255702 w 2290762"/>
              <a:gd name="connsiteY5" fmla="*/ 622855 h 3124200"/>
              <a:gd name="connsiteX6" fmla="*/ 2290762 w 2290762"/>
              <a:gd name="connsiteY6" fmla="*/ 593928 h 3124200"/>
              <a:gd name="connsiteX7" fmla="*/ 2290762 w 2290762"/>
              <a:gd name="connsiteY7" fmla="*/ 2945589 h 3124200"/>
              <a:gd name="connsiteX8" fmla="*/ 2112151 w 2290762"/>
              <a:gd name="connsiteY8" fmla="*/ 3124200 h 3124200"/>
              <a:gd name="connsiteX9" fmla="*/ 178611 w 2290762"/>
              <a:gd name="connsiteY9" fmla="*/ 3124200 h 3124200"/>
              <a:gd name="connsiteX10" fmla="*/ 0 w 2290762"/>
              <a:gd name="connsiteY10" fmla="*/ 2945589 h 3124200"/>
              <a:gd name="connsiteX11" fmla="*/ 0 w 2290762"/>
              <a:gd name="connsiteY11" fmla="*/ 178611 h 3124200"/>
              <a:gd name="connsiteX12" fmla="*/ 178611 w 2290762"/>
              <a:gd name="connsiteY12" fmla="*/ 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90762" h="3124200">
                <a:moveTo>
                  <a:pt x="178611" y="0"/>
                </a:moveTo>
                <a:lnTo>
                  <a:pt x="1505699" y="0"/>
                </a:lnTo>
                <a:lnTo>
                  <a:pt x="1503595" y="3876"/>
                </a:lnTo>
                <a:cubicBezTo>
                  <a:pt x="1477889" y="64653"/>
                  <a:pt x="1463674" y="131473"/>
                  <a:pt x="1463674" y="201613"/>
                </a:cubicBezTo>
                <a:cubicBezTo>
                  <a:pt x="1463674" y="482174"/>
                  <a:pt x="1691113" y="709613"/>
                  <a:pt x="1971674" y="709613"/>
                </a:cubicBezTo>
                <a:cubicBezTo>
                  <a:pt x="2076884" y="709613"/>
                  <a:pt x="2174625" y="677630"/>
                  <a:pt x="2255702" y="622855"/>
                </a:cubicBezTo>
                <a:lnTo>
                  <a:pt x="2290762" y="593928"/>
                </a:lnTo>
                <a:lnTo>
                  <a:pt x="2290762" y="2945589"/>
                </a:lnTo>
                <a:cubicBezTo>
                  <a:pt x="2290762" y="3044233"/>
                  <a:pt x="2210795" y="3124200"/>
                  <a:pt x="2112151" y="3124200"/>
                </a:cubicBezTo>
                <a:lnTo>
                  <a:pt x="178611" y="3124200"/>
                </a:lnTo>
                <a:cubicBezTo>
                  <a:pt x="79967" y="3124200"/>
                  <a:pt x="0" y="3044233"/>
                  <a:pt x="0" y="2945589"/>
                </a:cubicBezTo>
                <a:lnTo>
                  <a:pt x="0" y="178611"/>
                </a:lnTo>
                <a:cubicBezTo>
                  <a:pt x="0" y="79967"/>
                  <a:pt x="79967" y="0"/>
                  <a:pt x="178611" y="0"/>
                </a:cubicBezTo>
                <a:close/>
              </a:path>
            </a:pathLst>
          </a:custGeom>
          <a:solidFill>
            <a:schemeClr val="bg1"/>
          </a:solidFill>
          <a:ln w="38100">
            <a:noFill/>
          </a:ln>
          <a:effectLst>
            <a:outerShdw blurRad="152400" dist="63500" algn="l" rotWithShape="0">
              <a:prstClr val="black">
                <a:alpha val="20000"/>
              </a:prstClr>
            </a:outerShdw>
            <a:reflection blurRad="6350" stA="50000" endA="300" endPos="27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6" name="任意多边形: 形状 115">
            <a:extLst>
              <a:ext uri="{FF2B5EF4-FFF2-40B4-BE49-F238E27FC236}">
                <a16:creationId xmlns:a16="http://schemas.microsoft.com/office/drawing/2014/main" id="{2EE20890-254F-DB08-E07B-161FA30402C4}"/>
              </a:ext>
            </a:extLst>
          </p:cNvPr>
          <p:cNvSpPr/>
          <p:nvPr/>
        </p:nvSpPr>
        <p:spPr>
          <a:xfrm>
            <a:off x="6216874" y="1922124"/>
            <a:ext cx="2290762" cy="3124200"/>
          </a:xfrm>
          <a:custGeom>
            <a:avLst/>
            <a:gdLst>
              <a:gd name="connsiteX0" fmla="*/ 178611 w 2290762"/>
              <a:gd name="connsiteY0" fmla="*/ 0 h 3124200"/>
              <a:gd name="connsiteX1" fmla="*/ 1505699 w 2290762"/>
              <a:gd name="connsiteY1" fmla="*/ 0 h 3124200"/>
              <a:gd name="connsiteX2" fmla="*/ 1503595 w 2290762"/>
              <a:gd name="connsiteY2" fmla="*/ 3876 h 3124200"/>
              <a:gd name="connsiteX3" fmla="*/ 1463674 w 2290762"/>
              <a:gd name="connsiteY3" fmla="*/ 201613 h 3124200"/>
              <a:gd name="connsiteX4" fmla="*/ 1971674 w 2290762"/>
              <a:gd name="connsiteY4" fmla="*/ 709613 h 3124200"/>
              <a:gd name="connsiteX5" fmla="*/ 2255702 w 2290762"/>
              <a:gd name="connsiteY5" fmla="*/ 622855 h 3124200"/>
              <a:gd name="connsiteX6" fmla="*/ 2290762 w 2290762"/>
              <a:gd name="connsiteY6" fmla="*/ 593928 h 3124200"/>
              <a:gd name="connsiteX7" fmla="*/ 2290762 w 2290762"/>
              <a:gd name="connsiteY7" fmla="*/ 2945589 h 3124200"/>
              <a:gd name="connsiteX8" fmla="*/ 2112151 w 2290762"/>
              <a:gd name="connsiteY8" fmla="*/ 3124200 h 3124200"/>
              <a:gd name="connsiteX9" fmla="*/ 178611 w 2290762"/>
              <a:gd name="connsiteY9" fmla="*/ 3124200 h 3124200"/>
              <a:gd name="connsiteX10" fmla="*/ 0 w 2290762"/>
              <a:gd name="connsiteY10" fmla="*/ 2945589 h 3124200"/>
              <a:gd name="connsiteX11" fmla="*/ 0 w 2290762"/>
              <a:gd name="connsiteY11" fmla="*/ 178611 h 3124200"/>
              <a:gd name="connsiteX12" fmla="*/ 178611 w 2290762"/>
              <a:gd name="connsiteY12" fmla="*/ 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90762" h="3124200">
                <a:moveTo>
                  <a:pt x="178611" y="0"/>
                </a:moveTo>
                <a:lnTo>
                  <a:pt x="1505699" y="0"/>
                </a:lnTo>
                <a:lnTo>
                  <a:pt x="1503595" y="3876"/>
                </a:lnTo>
                <a:cubicBezTo>
                  <a:pt x="1477889" y="64653"/>
                  <a:pt x="1463674" y="131473"/>
                  <a:pt x="1463674" y="201613"/>
                </a:cubicBezTo>
                <a:cubicBezTo>
                  <a:pt x="1463674" y="482174"/>
                  <a:pt x="1691113" y="709613"/>
                  <a:pt x="1971674" y="709613"/>
                </a:cubicBezTo>
                <a:cubicBezTo>
                  <a:pt x="2076884" y="709613"/>
                  <a:pt x="2174625" y="677630"/>
                  <a:pt x="2255702" y="622855"/>
                </a:cubicBezTo>
                <a:lnTo>
                  <a:pt x="2290762" y="593928"/>
                </a:lnTo>
                <a:lnTo>
                  <a:pt x="2290762" y="2945589"/>
                </a:lnTo>
                <a:cubicBezTo>
                  <a:pt x="2290762" y="3044233"/>
                  <a:pt x="2210795" y="3124200"/>
                  <a:pt x="2112151" y="3124200"/>
                </a:cubicBezTo>
                <a:lnTo>
                  <a:pt x="178611" y="3124200"/>
                </a:lnTo>
                <a:cubicBezTo>
                  <a:pt x="79967" y="3124200"/>
                  <a:pt x="0" y="3044233"/>
                  <a:pt x="0" y="2945589"/>
                </a:cubicBezTo>
                <a:lnTo>
                  <a:pt x="0" y="178611"/>
                </a:lnTo>
                <a:cubicBezTo>
                  <a:pt x="0" y="79967"/>
                  <a:pt x="79967" y="0"/>
                  <a:pt x="178611" y="0"/>
                </a:cubicBezTo>
                <a:close/>
              </a:path>
            </a:pathLst>
          </a:custGeom>
          <a:solidFill>
            <a:schemeClr val="bg1"/>
          </a:solidFill>
          <a:ln w="38100">
            <a:noFill/>
          </a:ln>
          <a:effectLst>
            <a:outerShdw blurRad="152400" dist="63500" algn="l" rotWithShape="0">
              <a:prstClr val="black">
                <a:alpha val="20000"/>
              </a:prstClr>
            </a:outerShdw>
            <a:reflection blurRad="6350" stA="50000" endA="300" endPos="27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7" name="任意多边形: 形状 116">
            <a:extLst>
              <a:ext uri="{FF2B5EF4-FFF2-40B4-BE49-F238E27FC236}">
                <a16:creationId xmlns:a16="http://schemas.microsoft.com/office/drawing/2014/main" id="{B4543866-35CE-ABFC-2B2F-05A9BFA0704F}"/>
              </a:ext>
            </a:extLst>
          </p:cNvPr>
          <p:cNvSpPr/>
          <p:nvPr/>
        </p:nvSpPr>
        <p:spPr>
          <a:xfrm>
            <a:off x="8840105" y="1922124"/>
            <a:ext cx="2290762" cy="3124200"/>
          </a:xfrm>
          <a:custGeom>
            <a:avLst/>
            <a:gdLst>
              <a:gd name="connsiteX0" fmla="*/ 178611 w 2290762"/>
              <a:gd name="connsiteY0" fmla="*/ 0 h 3124200"/>
              <a:gd name="connsiteX1" fmla="*/ 1505699 w 2290762"/>
              <a:gd name="connsiteY1" fmla="*/ 0 h 3124200"/>
              <a:gd name="connsiteX2" fmla="*/ 1503595 w 2290762"/>
              <a:gd name="connsiteY2" fmla="*/ 3876 h 3124200"/>
              <a:gd name="connsiteX3" fmla="*/ 1463674 w 2290762"/>
              <a:gd name="connsiteY3" fmla="*/ 201613 h 3124200"/>
              <a:gd name="connsiteX4" fmla="*/ 1971674 w 2290762"/>
              <a:gd name="connsiteY4" fmla="*/ 709613 h 3124200"/>
              <a:gd name="connsiteX5" fmla="*/ 2255702 w 2290762"/>
              <a:gd name="connsiteY5" fmla="*/ 622855 h 3124200"/>
              <a:gd name="connsiteX6" fmla="*/ 2290762 w 2290762"/>
              <a:gd name="connsiteY6" fmla="*/ 593928 h 3124200"/>
              <a:gd name="connsiteX7" fmla="*/ 2290762 w 2290762"/>
              <a:gd name="connsiteY7" fmla="*/ 2945589 h 3124200"/>
              <a:gd name="connsiteX8" fmla="*/ 2112151 w 2290762"/>
              <a:gd name="connsiteY8" fmla="*/ 3124200 h 3124200"/>
              <a:gd name="connsiteX9" fmla="*/ 178611 w 2290762"/>
              <a:gd name="connsiteY9" fmla="*/ 3124200 h 3124200"/>
              <a:gd name="connsiteX10" fmla="*/ 0 w 2290762"/>
              <a:gd name="connsiteY10" fmla="*/ 2945589 h 3124200"/>
              <a:gd name="connsiteX11" fmla="*/ 0 w 2290762"/>
              <a:gd name="connsiteY11" fmla="*/ 178611 h 3124200"/>
              <a:gd name="connsiteX12" fmla="*/ 178611 w 2290762"/>
              <a:gd name="connsiteY12" fmla="*/ 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90762" h="3124200">
                <a:moveTo>
                  <a:pt x="178611" y="0"/>
                </a:moveTo>
                <a:lnTo>
                  <a:pt x="1505699" y="0"/>
                </a:lnTo>
                <a:lnTo>
                  <a:pt x="1503595" y="3876"/>
                </a:lnTo>
                <a:cubicBezTo>
                  <a:pt x="1477889" y="64653"/>
                  <a:pt x="1463674" y="131473"/>
                  <a:pt x="1463674" y="201613"/>
                </a:cubicBezTo>
                <a:cubicBezTo>
                  <a:pt x="1463674" y="482174"/>
                  <a:pt x="1691113" y="709613"/>
                  <a:pt x="1971674" y="709613"/>
                </a:cubicBezTo>
                <a:cubicBezTo>
                  <a:pt x="2076884" y="709613"/>
                  <a:pt x="2174625" y="677630"/>
                  <a:pt x="2255702" y="622855"/>
                </a:cubicBezTo>
                <a:lnTo>
                  <a:pt x="2290762" y="593928"/>
                </a:lnTo>
                <a:lnTo>
                  <a:pt x="2290762" y="2945589"/>
                </a:lnTo>
                <a:cubicBezTo>
                  <a:pt x="2290762" y="3044233"/>
                  <a:pt x="2210795" y="3124200"/>
                  <a:pt x="2112151" y="3124200"/>
                </a:cubicBezTo>
                <a:lnTo>
                  <a:pt x="178611" y="3124200"/>
                </a:lnTo>
                <a:cubicBezTo>
                  <a:pt x="79967" y="3124200"/>
                  <a:pt x="0" y="3044233"/>
                  <a:pt x="0" y="2945589"/>
                </a:cubicBezTo>
                <a:lnTo>
                  <a:pt x="0" y="178611"/>
                </a:lnTo>
                <a:cubicBezTo>
                  <a:pt x="0" y="79967"/>
                  <a:pt x="79967" y="0"/>
                  <a:pt x="178611" y="0"/>
                </a:cubicBezTo>
                <a:close/>
              </a:path>
            </a:pathLst>
          </a:custGeom>
          <a:solidFill>
            <a:schemeClr val="bg1"/>
          </a:solidFill>
          <a:ln w="38100">
            <a:noFill/>
          </a:ln>
          <a:effectLst>
            <a:outerShdw blurRad="152400" dist="63500" algn="l" rotWithShape="0">
              <a:prstClr val="black">
                <a:alpha val="20000"/>
              </a:prstClr>
            </a:outerShdw>
            <a:reflection blurRad="6350" stA="50000" endA="300" endPos="27000" dist="1016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C70CAF42-83AB-BEF4-785E-89DC954E93FB}"/>
              </a:ext>
            </a:extLst>
          </p:cNvPr>
          <p:cNvSpPr txBox="1"/>
          <p:nvPr/>
        </p:nvSpPr>
        <p:spPr>
          <a:xfrm>
            <a:off x="2631394" y="2045042"/>
            <a:ext cx="42726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solidFill>
                  <a:schemeClr val="bg1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01</a:t>
            </a:r>
            <a:endParaRPr lang="zh-CN" altLang="en-US" sz="2400" dirty="0">
              <a:solidFill>
                <a:schemeClr val="bg1"/>
              </a:solidFill>
              <a:latin typeface="+mj-lt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D7AF1243-710A-1B0E-CE96-FC32FF7FA1F3}"/>
              </a:ext>
            </a:extLst>
          </p:cNvPr>
          <p:cNvSpPr txBox="1"/>
          <p:nvPr/>
        </p:nvSpPr>
        <p:spPr>
          <a:xfrm>
            <a:off x="5299980" y="2045042"/>
            <a:ext cx="42726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solidFill>
                  <a:schemeClr val="bg1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02</a:t>
            </a:r>
            <a:endParaRPr lang="zh-CN" altLang="en-US" sz="2400" dirty="0">
              <a:solidFill>
                <a:schemeClr val="bg1"/>
              </a:solidFill>
              <a:latin typeface="+mj-lt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C989D3F3-752D-F3A0-4FD5-F27B6DEA0C7B}"/>
              </a:ext>
            </a:extLst>
          </p:cNvPr>
          <p:cNvSpPr txBox="1"/>
          <p:nvPr/>
        </p:nvSpPr>
        <p:spPr>
          <a:xfrm>
            <a:off x="7968566" y="2045042"/>
            <a:ext cx="42726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solidFill>
                  <a:schemeClr val="bg1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03</a:t>
            </a:r>
            <a:endParaRPr lang="zh-CN" altLang="en-US" sz="2400" dirty="0">
              <a:solidFill>
                <a:schemeClr val="bg1"/>
              </a:solidFill>
              <a:latin typeface="+mj-lt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13B27422-CBDE-5254-AD01-3AC7F5D4B295}"/>
              </a:ext>
            </a:extLst>
          </p:cNvPr>
          <p:cNvSpPr txBox="1"/>
          <p:nvPr/>
        </p:nvSpPr>
        <p:spPr>
          <a:xfrm>
            <a:off x="10574791" y="2045042"/>
            <a:ext cx="42726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solidFill>
                  <a:schemeClr val="bg1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04</a:t>
            </a:r>
            <a:endParaRPr lang="zh-CN" altLang="en-US" sz="2400" dirty="0">
              <a:solidFill>
                <a:schemeClr val="bg1"/>
              </a:solidFill>
              <a:latin typeface="+mj-lt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sp>
        <p:nvSpPr>
          <p:cNvPr id="122" name="任意多边形: 形状 121">
            <a:extLst>
              <a:ext uri="{FF2B5EF4-FFF2-40B4-BE49-F238E27FC236}">
                <a16:creationId xmlns:a16="http://schemas.microsoft.com/office/drawing/2014/main" id="{A7EA2208-91CF-9F4A-04A7-F0C7CC0C49C3}"/>
              </a:ext>
            </a:extLst>
          </p:cNvPr>
          <p:cNvSpPr/>
          <p:nvPr/>
        </p:nvSpPr>
        <p:spPr>
          <a:xfrm>
            <a:off x="1800445" y="2503784"/>
            <a:ext cx="449276" cy="449276"/>
          </a:xfrm>
          <a:custGeom>
            <a:avLst/>
            <a:gdLst>
              <a:gd name="connsiteX0" fmla="*/ 243178 w 486356"/>
              <a:gd name="connsiteY0" fmla="*/ 0 h 486356"/>
              <a:gd name="connsiteX1" fmla="*/ 486357 w 486356"/>
              <a:gd name="connsiteY1" fmla="*/ 243178 h 486356"/>
              <a:gd name="connsiteX2" fmla="*/ 243178 w 486356"/>
              <a:gd name="connsiteY2" fmla="*/ 486357 h 486356"/>
              <a:gd name="connsiteX3" fmla="*/ 0 w 486356"/>
              <a:gd name="connsiteY3" fmla="*/ 243178 h 486356"/>
              <a:gd name="connsiteX4" fmla="*/ 243178 w 486356"/>
              <a:gd name="connsiteY4" fmla="*/ 0 h 486356"/>
              <a:gd name="connsiteX5" fmla="*/ 315451 w 486356"/>
              <a:gd name="connsiteY5" fmla="*/ 267496 h 486356"/>
              <a:gd name="connsiteX6" fmla="*/ 170906 w 486356"/>
              <a:gd name="connsiteY6" fmla="*/ 267496 h 486356"/>
              <a:gd name="connsiteX7" fmla="*/ 200695 w 486356"/>
              <a:gd name="connsiteY7" fmla="*/ 393390 h 486356"/>
              <a:gd name="connsiteX8" fmla="*/ 243178 w 486356"/>
              <a:gd name="connsiteY8" fmla="*/ 437721 h 486356"/>
              <a:gd name="connsiteX9" fmla="*/ 285662 w 486356"/>
              <a:gd name="connsiteY9" fmla="*/ 393390 h 486356"/>
              <a:gd name="connsiteX10" fmla="*/ 315451 w 486356"/>
              <a:gd name="connsiteY10" fmla="*/ 267521 h 486356"/>
              <a:gd name="connsiteX11" fmla="*/ 122197 w 486356"/>
              <a:gd name="connsiteY11" fmla="*/ 267496 h 486356"/>
              <a:gd name="connsiteX12" fmla="*/ 50143 w 486356"/>
              <a:gd name="connsiteY12" fmla="*/ 267521 h 486356"/>
              <a:gd name="connsiteX13" fmla="*/ 159014 w 486356"/>
              <a:gd name="connsiteY13" fmla="*/ 418607 h 486356"/>
              <a:gd name="connsiteX14" fmla="*/ 122197 w 486356"/>
              <a:gd name="connsiteY14" fmla="*/ 267496 h 486356"/>
              <a:gd name="connsiteX15" fmla="*/ 436213 w 486356"/>
              <a:gd name="connsiteY15" fmla="*/ 267521 h 486356"/>
              <a:gd name="connsiteX16" fmla="*/ 364160 w 486356"/>
              <a:gd name="connsiteY16" fmla="*/ 267521 h 486356"/>
              <a:gd name="connsiteX17" fmla="*/ 327367 w 486356"/>
              <a:gd name="connsiteY17" fmla="*/ 418632 h 486356"/>
              <a:gd name="connsiteX18" fmla="*/ 436213 w 486356"/>
              <a:gd name="connsiteY18" fmla="*/ 267521 h 486356"/>
              <a:gd name="connsiteX19" fmla="*/ 158990 w 486356"/>
              <a:gd name="connsiteY19" fmla="*/ 67725 h 486356"/>
              <a:gd name="connsiteX20" fmla="*/ 158358 w 486356"/>
              <a:gd name="connsiteY20" fmla="*/ 68041 h 486356"/>
              <a:gd name="connsiteX21" fmla="*/ 50143 w 486356"/>
              <a:gd name="connsiteY21" fmla="*/ 218860 h 486356"/>
              <a:gd name="connsiteX22" fmla="*/ 122197 w 486356"/>
              <a:gd name="connsiteY22" fmla="*/ 218861 h 486356"/>
              <a:gd name="connsiteX23" fmla="*/ 158990 w 486356"/>
              <a:gd name="connsiteY23" fmla="*/ 67725 h 486356"/>
              <a:gd name="connsiteX24" fmla="*/ 243178 w 486356"/>
              <a:gd name="connsiteY24" fmla="*/ 48636 h 486356"/>
              <a:gd name="connsiteX25" fmla="*/ 200695 w 486356"/>
              <a:gd name="connsiteY25" fmla="*/ 92967 h 486356"/>
              <a:gd name="connsiteX26" fmla="*/ 170881 w 486356"/>
              <a:gd name="connsiteY26" fmla="*/ 218861 h 486356"/>
              <a:gd name="connsiteX27" fmla="*/ 315475 w 486356"/>
              <a:gd name="connsiteY27" fmla="*/ 218861 h 486356"/>
              <a:gd name="connsiteX28" fmla="*/ 285662 w 486356"/>
              <a:gd name="connsiteY28" fmla="*/ 92967 h 486356"/>
              <a:gd name="connsiteX29" fmla="*/ 245148 w 486356"/>
              <a:gd name="connsiteY29" fmla="*/ 48782 h 486356"/>
              <a:gd name="connsiteX30" fmla="*/ 243178 w 486356"/>
              <a:gd name="connsiteY30" fmla="*/ 48636 h 486356"/>
              <a:gd name="connsiteX31" fmla="*/ 327342 w 486356"/>
              <a:gd name="connsiteY31" fmla="*/ 67749 h 486356"/>
              <a:gd name="connsiteX32" fmla="*/ 327902 w 486356"/>
              <a:gd name="connsiteY32" fmla="*/ 68747 h 486356"/>
              <a:gd name="connsiteX33" fmla="*/ 364160 w 486356"/>
              <a:gd name="connsiteY33" fmla="*/ 218885 h 486356"/>
              <a:gd name="connsiteX34" fmla="*/ 436213 w 486356"/>
              <a:gd name="connsiteY34" fmla="*/ 218861 h 486356"/>
              <a:gd name="connsiteX35" fmla="*/ 327342 w 486356"/>
              <a:gd name="connsiteY35" fmla="*/ 67749 h 486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86356" h="486356">
                <a:moveTo>
                  <a:pt x="243178" y="0"/>
                </a:moveTo>
                <a:cubicBezTo>
                  <a:pt x="377486" y="0"/>
                  <a:pt x="486357" y="108871"/>
                  <a:pt x="486357" y="243178"/>
                </a:cubicBezTo>
                <a:cubicBezTo>
                  <a:pt x="486357" y="377486"/>
                  <a:pt x="377486" y="486357"/>
                  <a:pt x="243178" y="486357"/>
                </a:cubicBezTo>
                <a:cubicBezTo>
                  <a:pt x="108871" y="486357"/>
                  <a:pt x="0" y="377486"/>
                  <a:pt x="0" y="243178"/>
                </a:cubicBezTo>
                <a:cubicBezTo>
                  <a:pt x="0" y="108871"/>
                  <a:pt x="108871" y="0"/>
                  <a:pt x="243178" y="0"/>
                </a:cubicBezTo>
                <a:close/>
                <a:moveTo>
                  <a:pt x="315451" y="267496"/>
                </a:moveTo>
                <a:lnTo>
                  <a:pt x="170906" y="267496"/>
                </a:lnTo>
                <a:cubicBezTo>
                  <a:pt x="173581" y="316229"/>
                  <a:pt x="184305" y="360585"/>
                  <a:pt x="200695" y="393390"/>
                </a:cubicBezTo>
                <a:cubicBezTo>
                  <a:pt x="215967" y="423909"/>
                  <a:pt x="232308" y="437721"/>
                  <a:pt x="243178" y="437721"/>
                </a:cubicBezTo>
                <a:cubicBezTo>
                  <a:pt x="254073" y="437721"/>
                  <a:pt x="270390" y="423909"/>
                  <a:pt x="285662" y="393390"/>
                </a:cubicBezTo>
                <a:cubicBezTo>
                  <a:pt x="302052" y="360585"/>
                  <a:pt x="312776" y="316229"/>
                  <a:pt x="315451" y="267521"/>
                </a:cubicBezTo>
                <a:close/>
                <a:moveTo>
                  <a:pt x="122197" y="267496"/>
                </a:moveTo>
                <a:lnTo>
                  <a:pt x="50143" y="267521"/>
                </a:lnTo>
                <a:cubicBezTo>
                  <a:pt x="58437" y="333097"/>
                  <a:pt x="99432" y="389989"/>
                  <a:pt x="159014" y="418607"/>
                </a:cubicBezTo>
                <a:cubicBezTo>
                  <a:pt x="138685" y="379650"/>
                  <a:pt x="125140" y="326686"/>
                  <a:pt x="122197" y="267496"/>
                </a:cubicBezTo>
                <a:close/>
                <a:moveTo>
                  <a:pt x="436213" y="267521"/>
                </a:moveTo>
                <a:lnTo>
                  <a:pt x="364160" y="267521"/>
                </a:lnTo>
                <a:cubicBezTo>
                  <a:pt x="361241" y="326710"/>
                  <a:pt x="347672" y="379650"/>
                  <a:pt x="327367" y="418632"/>
                </a:cubicBezTo>
                <a:cubicBezTo>
                  <a:pt x="386938" y="389992"/>
                  <a:pt x="427920" y="333096"/>
                  <a:pt x="436213" y="267521"/>
                </a:cubicBezTo>
                <a:close/>
                <a:moveTo>
                  <a:pt x="158990" y="67725"/>
                </a:moveTo>
                <a:lnTo>
                  <a:pt x="158358" y="68041"/>
                </a:lnTo>
                <a:cubicBezTo>
                  <a:pt x="99102" y="96779"/>
                  <a:pt x="58388" y="153522"/>
                  <a:pt x="50143" y="218860"/>
                </a:cubicBezTo>
                <a:lnTo>
                  <a:pt x="122197" y="218861"/>
                </a:lnTo>
                <a:cubicBezTo>
                  <a:pt x="125115" y="159671"/>
                  <a:pt x="138685" y="106707"/>
                  <a:pt x="158990" y="67725"/>
                </a:cubicBezTo>
                <a:close/>
                <a:moveTo>
                  <a:pt x="243178" y="48636"/>
                </a:moveTo>
                <a:cubicBezTo>
                  <a:pt x="232284" y="48636"/>
                  <a:pt x="215967" y="62448"/>
                  <a:pt x="200695" y="92967"/>
                </a:cubicBezTo>
                <a:cubicBezTo>
                  <a:pt x="184329" y="125772"/>
                  <a:pt x="173581" y="170128"/>
                  <a:pt x="170881" y="218861"/>
                </a:cubicBezTo>
                <a:lnTo>
                  <a:pt x="315475" y="218861"/>
                </a:lnTo>
                <a:cubicBezTo>
                  <a:pt x="312776" y="170128"/>
                  <a:pt x="302052" y="125772"/>
                  <a:pt x="285662" y="92967"/>
                </a:cubicBezTo>
                <a:cubicBezTo>
                  <a:pt x="271290" y="64223"/>
                  <a:pt x="255994" y="50314"/>
                  <a:pt x="245148" y="48782"/>
                </a:cubicBezTo>
                <a:lnTo>
                  <a:pt x="243178" y="48636"/>
                </a:lnTo>
                <a:close/>
                <a:moveTo>
                  <a:pt x="327342" y="67749"/>
                </a:moveTo>
                <a:lnTo>
                  <a:pt x="327902" y="68747"/>
                </a:lnTo>
                <a:cubicBezTo>
                  <a:pt x="347915" y="107655"/>
                  <a:pt x="361266" y="160182"/>
                  <a:pt x="364160" y="218885"/>
                </a:cubicBezTo>
                <a:lnTo>
                  <a:pt x="436213" y="218861"/>
                </a:lnTo>
                <a:cubicBezTo>
                  <a:pt x="427928" y="153275"/>
                  <a:pt x="386932" y="96372"/>
                  <a:pt x="327342" y="67749"/>
                </a:cubicBezTo>
                <a:close/>
              </a:path>
            </a:pathLst>
          </a:custGeom>
          <a:solidFill>
            <a:schemeClr val="accent1"/>
          </a:solidFill>
          <a:ln w="567" cap="flat">
            <a:noFill/>
            <a:prstDash val="solid"/>
            <a:miter/>
          </a:ln>
        </p:spPr>
        <p:txBody>
          <a:bodyPr rtlCol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4324D085-D32A-6E8F-CC47-6D97F331982F}"/>
              </a:ext>
            </a:extLst>
          </p:cNvPr>
          <p:cNvSpPr txBox="1"/>
          <p:nvPr/>
        </p:nvSpPr>
        <p:spPr>
          <a:xfrm>
            <a:off x="1408146" y="3151628"/>
            <a:ext cx="1233874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声纹特征动态更新</a:t>
            </a:r>
          </a:p>
        </p:txBody>
      </p:sp>
      <p:sp>
        <p:nvSpPr>
          <p:cNvPr id="125" name="任意多边形: 形状 124">
            <a:extLst>
              <a:ext uri="{FF2B5EF4-FFF2-40B4-BE49-F238E27FC236}">
                <a16:creationId xmlns:a16="http://schemas.microsoft.com/office/drawing/2014/main" id="{2BE7D736-E813-F0EB-EC9F-115AAA90A897}"/>
              </a:ext>
            </a:extLst>
          </p:cNvPr>
          <p:cNvSpPr/>
          <p:nvPr/>
        </p:nvSpPr>
        <p:spPr>
          <a:xfrm>
            <a:off x="4496317" y="2506103"/>
            <a:ext cx="394704" cy="393690"/>
          </a:xfrm>
          <a:custGeom>
            <a:avLst/>
            <a:gdLst>
              <a:gd name="connsiteX0" fmla="*/ 398773 w 463934"/>
              <a:gd name="connsiteY0" fmla="*/ 414133 h 462744"/>
              <a:gd name="connsiteX1" fmla="*/ 422981 w 463934"/>
              <a:gd name="connsiteY1" fmla="*/ 438341 h 462744"/>
              <a:gd name="connsiteX2" fmla="*/ 398773 w 463934"/>
              <a:gd name="connsiteY2" fmla="*/ 462550 h 462744"/>
              <a:gd name="connsiteX3" fmla="*/ 65132 w 463934"/>
              <a:gd name="connsiteY3" fmla="*/ 462744 h 462744"/>
              <a:gd name="connsiteX4" fmla="*/ 41082 w 463934"/>
              <a:gd name="connsiteY4" fmla="*/ 441393 h 462744"/>
              <a:gd name="connsiteX5" fmla="*/ 40936 w 463934"/>
              <a:gd name="connsiteY5" fmla="*/ 438572 h 462744"/>
              <a:gd name="connsiteX6" fmla="*/ 65132 w 463934"/>
              <a:gd name="connsiteY6" fmla="*/ 414352 h 462744"/>
              <a:gd name="connsiteX7" fmla="*/ 398773 w 463934"/>
              <a:gd name="connsiteY7" fmla="*/ 414157 h 462744"/>
              <a:gd name="connsiteX8" fmla="*/ 247613 w 463934"/>
              <a:gd name="connsiteY8" fmla="*/ 4377 h 462744"/>
              <a:gd name="connsiteX9" fmla="*/ 255906 w 463934"/>
              <a:gd name="connsiteY9" fmla="*/ 11697 h 462744"/>
              <a:gd name="connsiteX10" fmla="*/ 258021 w 463934"/>
              <a:gd name="connsiteY10" fmla="*/ 14761 h 462744"/>
              <a:gd name="connsiteX11" fmla="*/ 346441 w 463934"/>
              <a:gd name="connsiteY11" fmla="*/ 161689 h 462744"/>
              <a:gd name="connsiteX12" fmla="*/ 414944 w 463934"/>
              <a:gd name="connsiteY12" fmla="*/ 108774 h 462744"/>
              <a:gd name="connsiteX13" fmla="*/ 453050 w 463934"/>
              <a:gd name="connsiteY13" fmla="*/ 109503 h 462744"/>
              <a:gd name="connsiteX14" fmla="*/ 455409 w 463934"/>
              <a:gd name="connsiteY14" fmla="*/ 111740 h 462744"/>
              <a:gd name="connsiteX15" fmla="*/ 457598 w 463934"/>
              <a:gd name="connsiteY15" fmla="*/ 114245 h 462744"/>
              <a:gd name="connsiteX16" fmla="*/ 463896 w 463934"/>
              <a:gd name="connsiteY16" fmla="*/ 134380 h 462744"/>
              <a:gd name="connsiteX17" fmla="*/ 463483 w 463934"/>
              <a:gd name="connsiteY17" fmla="*/ 137979 h 462744"/>
              <a:gd name="connsiteX18" fmla="*/ 426179 w 463934"/>
              <a:gd name="connsiteY18" fmla="*/ 354505 h 462744"/>
              <a:gd name="connsiteX19" fmla="*/ 387879 w 463934"/>
              <a:gd name="connsiteY19" fmla="*/ 389693 h 462744"/>
              <a:gd name="connsiteX20" fmla="*/ 384231 w 463934"/>
              <a:gd name="connsiteY20" fmla="*/ 389839 h 462744"/>
              <a:gd name="connsiteX21" fmla="*/ 79674 w 463934"/>
              <a:gd name="connsiteY21" fmla="*/ 389839 h 462744"/>
              <a:gd name="connsiteX22" fmla="*/ 38504 w 463934"/>
              <a:gd name="connsiteY22" fmla="*/ 358056 h 462744"/>
              <a:gd name="connsiteX23" fmla="*/ 37750 w 463934"/>
              <a:gd name="connsiteY23" fmla="*/ 354505 h 462744"/>
              <a:gd name="connsiteX24" fmla="*/ 447 w 463934"/>
              <a:gd name="connsiteY24" fmla="*/ 138150 h 462744"/>
              <a:gd name="connsiteX25" fmla="*/ 25238 w 463934"/>
              <a:gd name="connsiteY25" fmla="*/ 103030 h 462744"/>
              <a:gd name="connsiteX26" fmla="*/ 46091 w 463934"/>
              <a:gd name="connsiteY26" fmla="*/ 106950 h 462744"/>
              <a:gd name="connsiteX27" fmla="*/ 49083 w 463934"/>
              <a:gd name="connsiteY27" fmla="*/ 109017 h 462744"/>
              <a:gd name="connsiteX28" fmla="*/ 117464 w 463934"/>
              <a:gd name="connsiteY28" fmla="*/ 162297 h 462744"/>
              <a:gd name="connsiteX29" fmla="*/ 205908 w 463934"/>
              <a:gd name="connsiteY29" fmla="*/ 14785 h 462744"/>
              <a:gd name="connsiteX30" fmla="*/ 247604 w 463934"/>
              <a:gd name="connsiteY30" fmla="*/ 4323 h 462744"/>
              <a:gd name="connsiteX31" fmla="*/ 247613 w 463934"/>
              <a:gd name="connsiteY31" fmla="*/ 4329 h 462744"/>
              <a:gd name="connsiteX32" fmla="*/ 232001 w 463934"/>
              <a:gd name="connsiteY32" fmla="*/ 65853 h 462744"/>
              <a:gd name="connsiteX33" fmla="*/ 145041 w 463934"/>
              <a:gd name="connsiteY33" fmla="*/ 210909 h 462744"/>
              <a:gd name="connsiteX34" fmla="*/ 111674 w 463934"/>
              <a:gd name="connsiteY34" fmla="*/ 219238 h 462744"/>
              <a:gd name="connsiteX35" fmla="*/ 109245 w 463934"/>
              <a:gd name="connsiteY35" fmla="*/ 217572 h 462744"/>
              <a:gd name="connsiteX36" fmla="*/ 56378 w 463934"/>
              <a:gd name="connsiteY36" fmla="*/ 176353 h 462744"/>
              <a:gd name="connsiteX37" fmla="*/ 84757 w 463934"/>
              <a:gd name="connsiteY37" fmla="*/ 341155 h 462744"/>
              <a:gd name="connsiteX38" fmla="*/ 379124 w 463934"/>
              <a:gd name="connsiteY38" fmla="*/ 341155 h 462744"/>
              <a:gd name="connsiteX39" fmla="*/ 407600 w 463934"/>
              <a:gd name="connsiteY39" fmla="*/ 175842 h 462744"/>
              <a:gd name="connsiteX40" fmla="*/ 354563 w 463934"/>
              <a:gd name="connsiteY40" fmla="*/ 216842 h 462744"/>
              <a:gd name="connsiteX41" fmla="*/ 320450 w 463934"/>
              <a:gd name="connsiteY41" fmla="*/ 212485 h 462744"/>
              <a:gd name="connsiteX42" fmla="*/ 318840 w 463934"/>
              <a:gd name="connsiteY42" fmla="*/ 210130 h 462744"/>
              <a:gd name="connsiteX43" fmla="*/ 232001 w 463934"/>
              <a:gd name="connsiteY43" fmla="*/ 65828 h 462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63934" h="462744">
                <a:moveTo>
                  <a:pt x="398773" y="414133"/>
                </a:moveTo>
                <a:cubicBezTo>
                  <a:pt x="412143" y="414133"/>
                  <a:pt x="422981" y="424971"/>
                  <a:pt x="422981" y="438341"/>
                </a:cubicBezTo>
                <a:cubicBezTo>
                  <a:pt x="422981" y="451711"/>
                  <a:pt x="412143" y="462550"/>
                  <a:pt x="398773" y="462550"/>
                </a:cubicBezTo>
                <a:lnTo>
                  <a:pt x="65132" y="462744"/>
                </a:lnTo>
                <a:cubicBezTo>
                  <a:pt x="52861" y="462755"/>
                  <a:pt x="42525" y="453579"/>
                  <a:pt x="41082" y="441393"/>
                </a:cubicBezTo>
                <a:lnTo>
                  <a:pt x="40936" y="438572"/>
                </a:lnTo>
                <a:cubicBezTo>
                  <a:pt x="40936" y="425197"/>
                  <a:pt x="51757" y="414352"/>
                  <a:pt x="65132" y="414352"/>
                </a:cubicBezTo>
                <a:lnTo>
                  <a:pt x="398773" y="414157"/>
                </a:lnTo>
                <a:close/>
                <a:moveTo>
                  <a:pt x="247613" y="4377"/>
                </a:moveTo>
                <a:cubicBezTo>
                  <a:pt x="250799" y="6298"/>
                  <a:pt x="253620" y="8779"/>
                  <a:pt x="255906" y="11697"/>
                </a:cubicBezTo>
                <a:lnTo>
                  <a:pt x="258021" y="14761"/>
                </a:lnTo>
                <a:lnTo>
                  <a:pt x="346441" y="161689"/>
                </a:lnTo>
                <a:lnTo>
                  <a:pt x="414944" y="108774"/>
                </a:lnTo>
                <a:cubicBezTo>
                  <a:pt x="426240" y="100035"/>
                  <a:pt x="442097" y="100338"/>
                  <a:pt x="453050" y="109503"/>
                </a:cubicBezTo>
                <a:lnTo>
                  <a:pt x="455409" y="111740"/>
                </a:lnTo>
                <a:lnTo>
                  <a:pt x="457598" y="114245"/>
                </a:lnTo>
                <a:cubicBezTo>
                  <a:pt x="462048" y="120008"/>
                  <a:pt x="464261" y="127182"/>
                  <a:pt x="463896" y="134380"/>
                </a:cubicBezTo>
                <a:lnTo>
                  <a:pt x="463483" y="137979"/>
                </a:lnTo>
                <a:lnTo>
                  <a:pt x="426179" y="354505"/>
                </a:lnTo>
                <a:cubicBezTo>
                  <a:pt x="422899" y="373579"/>
                  <a:pt x="407162" y="388038"/>
                  <a:pt x="387879" y="389693"/>
                </a:cubicBezTo>
                <a:lnTo>
                  <a:pt x="384231" y="389839"/>
                </a:lnTo>
                <a:lnTo>
                  <a:pt x="79674" y="389839"/>
                </a:lnTo>
                <a:cubicBezTo>
                  <a:pt x="60320" y="389839"/>
                  <a:pt x="43404" y="376779"/>
                  <a:pt x="38504" y="358056"/>
                </a:cubicBezTo>
                <a:lnTo>
                  <a:pt x="37750" y="354505"/>
                </a:lnTo>
                <a:lnTo>
                  <a:pt x="447" y="138150"/>
                </a:lnTo>
                <a:cubicBezTo>
                  <a:pt x="-2405" y="121606"/>
                  <a:pt x="8694" y="105882"/>
                  <a:pt x="25238" y="103030"/>
                </a:cubicBezTo>
                <a:cubicBezTo>
                  <a:pt x="32434" y="101789"/>
                  <a:pt x="39837" y="103181"/>
                  <a:pt x="46091" y="106950"/>
                </a:cubicBezTo>
                <a:lnTo>
                  <a:pt x="49083" y="109017"/>
                </a:lnTo>
                <a:lnTo>
                  <a:pt x="117464" y="162297"/>
                </a:lnTo>
                <a:lnTo>
                  <a:pt x="205908" y="14785"/>
                </a:lnTo>
                <a:cubicBezTo>
                  <a:pt x="214533" y="382"/>
                  <a:pt x="233201" y="-4302"/>
                  <a:pt x="247604" y="4323"/>
                </a:cubicBezTo>
                <a:cubicBezTo>
                  <a:pt x="247607" y="4325"/>
                  <a:pt x="247610" y="4327"/>
                  <a:pt x="247613" y="4329"/>
                </a:cubicBezTo>
                <a:close/>
                <a:moveTo>
                  <a:pt x="232001" y="65853"/>
                </a:moveTo>
                <a:lnTo>
                  <a:pt x="145041" y="210909"/>
                </a:lnTo>
                <a:cubicBezTo>
                  <a:pt x="138127" y="222423"/>
                  <a:pt x="123188" y="226152"/>
                  <a:pt x="111674" y="219238"/>
                </a:cubicBezTo>
                <a:cubicBezTo>
                  <a:pt x="110831" y="218732"/>
                  <a:pt x="110020" y="218176"/>
                  <a:pt x="109245" y="217572"/>
                </a:cubicBezTo>
                <a:lnTo>
                  <a:pt x="56378" y="176353"/>
                </a:lnTo>
                <a:lnTo>
                  <a:pt x="84757" y="341155"/>
                </a:lnTo>
                <a:lnTo>
                  <a:pt x="379124" y="341155"/>
                </a:lnTo>
                <a:lnTo>
                  <a:pt x="407600" y="175842"/>
                </a:lnTo>
                <a:lnTo>
                  <a:pt x="354563" y="216842"/>
                </a:lnTo>
                <a:cubicBezTo>
                  <a:pt x="343940" y="225059"/>
                  <a:pt x="328667" y="223108"/>
                  <a:pt x="320450" y="212485"/>
                </a:cubicBezTo>
                <a:cubicBezTo>
                  <a:pt x="319868" y="211732"/>
                  <a:pt x="319330" y="210946"/>
                  <a:pt x="318840" y="210130"/>
                </a:cubicBezTo>
                <a:lnTo>
                  <a:pt x="232001" y="65828"/>
                </a:lnTo>
                <a:close/>
              </a:path>
            </a:pathLst>
          </a:custGeom>
          <a:solidFill>
            <a:schemeClr val="accent1"/>
          </a:solidFill>
          <a:ln w="567" cap="flat">
            <a:noFill/>
            <a:prstDash val="solid"/>
            <a:miter/>
          </a:ln>
        </p:spPr>
        <p:txBody>
          <a:bodyPr rtlCol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27" name="任意多边形: 形状 126">
            <a:extLst>
              <a:ext uri="{FF2B5EF4-FFF2-40B4-BE49-F238E27FC236}">
                <a16:creationId xmlns:a16="http://schemas.microsoft.com/office/drawing/2014/main" id="{2A0C757B-BD77-1612-430F-9E0E722B001E}"/>
              </a:ext>
            </a:extLst>
          </p:cNvPr>
          <p:cNvSpPr/>
          <p:nvPr/>
        </p:nvSpPr>
        <p:spPr>
          <a:xfrm>
            <a:off x="9757907" y="2499978"/>
            <a:ext cx="455158" cy="413780"/>
          </a:xfrm>
          <a:custGeom>
            <a:avLst/>
            <a:gdLst>
              <a:gd name="connsiteX0" fmla="*/ 243178 w 534992"/>
              <a:gd name="connsiteY0" fmla="*/ 218861 h 486356"/>
              <a:gd name="connsiteX1" fmla="*/ 340450 w 534992"/>
              <a:gd name="connsiteY1" fmla="*/ 316132 h 486356"/>
              <a:gd name="connsiteX2" fmla="*/ 340450 w 534992"/>
              <a:gd name="connsiteY2" fmla="*/ 437721 h 486356"/>
              <a:gd name="connsiteX3" fmla="*/ 291814 w 534992"/>
              <a:gd name="connsiteY3" fmla="*/ 486357 h 486356"/>
              <a:gd name="connsiteX4" fmla="*/ 48636 w 534992"/>
              <a:gd name="connsiteY4" fmla="*/ 486357 h 486356"/>
              <a:gd name="connsiteX5" fmla="*/ 0 w 534992"/>
              <a:gd name="connsiteY5" fmla="*/ 437721 h 486356"/>
              <a:gd name="connsiteX6" fmla="*/ 0 w 534992"/>
              <a:gd name="connsiteY6" fmla="*/ 316132 h 486356"/>
              <a:gd name="connsiteX7" fmla="*/ 97271 w 534992"/>
              <a:gd name="connsiteY7" fmla="*/ 218861 h 486356"/>
              <a:gd name="connsiteX8" fmla="*/ 243178 w 534992"/>
              <a:gd name="connsiteY8" fmla="*/ 218861 h 486356"/>
              <a:gd name="connsiteX9" fmla="*/ 376926 w 534992"/>
              <a:gd name="connsiteY9" fmla="*/ 267496 h 486356"/>
              <a:gd name="connsiteX10" fmla="*/ 437721 w 534992"/>
              <a:gd name="connsiteY10" fmla="*/ 267496 h 486356"/>
              <a:gd name="connsiteX11" fmla="*/ 534992 w 534992"/>
              <a:gd name="connsiteY11" fmla="*/ 364768 h 486356"/>
              <a:gd name="connsiteX12" fmla="*/ 534992 w 534992"/>
              <a:gd name="connsiteY12" fmla="*/ 437721 h 486356"/>
              <a:gd name="connsiteX13" fmla="*/ 486357 w 534992"/>
              <a:gd name="connsiteY13" fmla="*/ 486357 h 486356"/>
              <a:gd name="connsiteX14" fmla="*/ 389085 w 534992"/>
              <a:gd name="connsiteY14" fmla="*/ 486357 h 486356"/>
              <a:gd name="connsiteX15" fmla="*/ 389085 w 534992"/>
              <a:gd name="connsiteY15" fmla="*/ 437721 h 486356"/>
              <a:gd name="connsiteX16" fmla="*/ 486357 w 534992"/>
              <a:gd name="connsiteY16" fmla="*/ 437721 h 486356"/>
              <a:gd name="connsiteX17" fmla="*/ 486357 w 534992"/>
              <a:gd name="connsiteY17" fmla="*/ 364768 h 486356"/>
              <a:gd name="connsiteX18" fmla="*/ 440153 w 534992"/>
              <a:gd name="connsiteY18" fmla="*/ 316132 h 486356"/>
              <a:gd name="connsiteX19" fmla="*/ 389085 w 534992"/>
              <a:gd name="connsiteY19" fmla="*/ 316132 h 486356"/>
              <a:gd name="connsiteX20" fmla="*/ 376926 w 534992"/>
              <a:gd name="connsiteY20" fmla="*/ 267496 h 486356"/>
              <a:gd name="connsiteX21" fmla="*/ 243178 w 534992"/>
              <a:gd name="connsiteY21" fmla="*/ 267496 h 486356"/>
              <a:gd name="connsiteX22" fmla="*/ 97271 w 534992"/>
              <a:gd name="connsiteY22" fmla="*/ 267496 h 486356"/>
              <a:gd name="connsiteX23" fmla="*/ 48636 w 534992"/>
              <a:gd name="connsiteY23" fmla="*/ 313700 h 486356"/>
              <a:gd name="connsiteX24" fmla="*/ 48636 w 534992"/>
              <a:gd name="connsiteY24" fmla="*/ 437721 h 486356"/>
              <a:gd name="connsiteX25" fmla="*/ 291814 w 534992"/>
              <a:gd name="connsiteY25" fmla="*/ 437721 h 486356"/>
              <a:gd name="connsiteX26" fmla="*/ 291814 w 534992"/>
              <a:gd name="connsiteY26" fmla="*/ 316132 h 486356"/>
              <a:gd name="connsiteX27" fmla="*/ 245610 w 534992"/>
              <a:gd name="connsiteY27" fmla="*/ 267496 h 486356"/>
              <a:gd name="connsiteX28" fmla="*/ 243178 w 534992"/>
              <a:gd name="connsiteY28" fmla="*/ 267496 h 486356"/>
              <a:gd name="connsiteX29" fmla="*/ 393949 w 534992"/>
              <a:gd name="connsiteY29" fmla="*/ 97271 h 486356"/>
              <a:gd name="connsiteX30" fmla="*/ 466902 w 534992"/>
              <a:gd name="connsiteY30" fmla="*/ 170225 h 486356"/>
              <a:gd name="connsiteX31" fmla="*/ 393949 w 534992"/>
              <a:gd name="connsiteY31" fmla="*/ 243178 h 486356"/>
              <a:gd name="connsiteX32" fmla="*/ 320995 w 534992"/>
              <a:gd name="connsiteY32" fmla="*/ 170225 h 486356"/>
              <a:gd name="connsiteX33" fmla="*/ 393949 w 534992"/>
              <a:gd name="connsiteY33" fmla="*/ 97271 h 486356"/>
              <a:gd name="connsiteX34" fmla="*/ 170225 w 534992"/>
              <a:gd name="connsiteY34" fmla="*/ 0 h 486356"/>
              <a:gd name="connsiteX35" fmla="*/ 267496 w 534992"/>
              <a:gd name="connsiteY35" fmla="*/ 97271 h 486356"/>
              <a:gd name="connsiteX36" fmla="*/ 170225 w 534992"/>
              <a:gd name="connsiteY36" fmla="*/ 194543 h 486356"/>
              <a:gd name="connsiteX37" fmla="*/ 72954 w 534992"/>
              <a:gd name="connsiteY37" fmla="*/ 97271 h 486356"/>
              <a:gd name="connsiteX38" fmla="*/ 170225 w 534992"/>
              <a:gd name="connsiteY38" fmla="*/ 0 h 486356"/>
              <a:gd name="connsiteX39" fmla="*/ 393949 w 534992"/>
              <a:gd name="connsiteY39" fmla="*/ 145907 h 486356"/>
              <a:gd name="connsiteX40" fmla="*/ 369631 w 534992"/>
              <a:gd name="connsiteY40" fmla="*/ 170225 h 486356"/>
              <a:gd name="connsiteX41" fmla="*/ 393949 w 534992"/>
              <a:gd name="connsiteY41" fmla="*/ 194543 h 486356"/>
              <a:gd name="connsiteX42" fmla="*/ 418267 w 534992"/>
              <a:gd name="connsiteY42" fmla="*/ 170225 h 486356"/>
              <a:gd name="connsiteX43" fmla="*/ 393949 w 534992"/>
              <a:gd name="connsiteY43" fmla="*/ 145907 h 486356"/>
              <a:gd name="connsiteX44" fmla="*/ 170225 w 534992"/>
              <a:gd name="connsiteY44" fmla="*/ 48636 h 486356"/>
              <a:gd name="connsiteX45" fmla="*/ 121589 w 534992"/>
              <a:gd name="connsiteY45" fmla="*/ 97271 h 486356"/>
              <a:gd name="connsiteX46" fmla="*/ 170225 w 534992"/>
              <a:gd name="connsiteY46" fmla="*/ 145907 h 486356"/>
              <a:gd name="connsiteX47" fmla="*/ 218861 w 534992"/>
              <a:gd name="connsiteY47" fmla="*/ 97271 h 486356"/>
              <a:gd name="connsiteX48" fmla="*/ 170225 w 534992"/>
              <a:gd name="connsiteY48" fmla="*/ 48636 h 486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34992" h="486356">
                <a:moveTo>
                  <a:pt x="243178" y="218861"/>
                </a:moveTo>
                <a:cubicBezTo>
                  <a:pt x="296678" y="218861"/>
                  <a:pt x="340450" y="262633"/>
                  <a:pt x="340450" y="316132"/>
                </a:cubicBezTo>
                <a:lnTo>
                  <a:pt x="340450" y="437721"/>
                </a:lnTo>
                <a:cubicBezTo>
                  <a:pt x="340450" y="464471"/>
                  <a:pt x="318564" y="486357"/>
                  <a:pt x="291814" y="486357"/>
                </a:cubicBezTo>
                <a:lnTo>
                  <a:pt x="48636" y="486357"/>
                </a:lnTo>
                <a:cubicBezTo>
                  <a:pt x="21886" y="486357"/>
                  <a:pt x="0" y="464471"/>
                  <a:pt x="0" y="437721"/>
                </a:cubicBezTo>
                <a:lnTo>
                  <a:pt x="0" y="316132"/>
                </a:lnTo>
                <a:cubicBezTo>
                  <a:pt x="0" y="262633"/>
                  <a:pt x="43772" y="218861"/>
                  <a:pt x="97271" y="218861"/>
                </a:cubicBezTo>
                <a:lnTo>
                  <a:pt x="243178" y="218861"/>
                </a:lnTo>
                <a:close/>
                <a:moveTo>
                  <a:pt x="376926" y="267496"/>
                </a:moveTo>
                <a:lnTo>
                  <a:pt x="437721" y="267496"/>
                </a:lnTo>
                <a:cubicBezTo>
                  <a:pt x="491220" y="267496"/>
                  <a:pt x="534992" y="311268"/>
                  <a:pt x="534992" y="364768"/>
                </a:cubicBezTo>
                <a:lnTo>
                  <a:pt x="534992" y="437721"/>
                </a:lnTo>
                <a:cubicBezTo>
                  <a:pt x="534992" y="464471"/>
                  <a:pt x="513106" y="486357"/>
                  <a:pt x="486357" y="486357"/>
                </a:cubicBezTo>
                <a:lnTo>
                  <a:pt x="389085" y="486357"/>
                </a:lnTo>
                <a:lnTo>
                  <a:pt x="389085" y="437721"/>
                </a:lnTo>
                <a:lnTo>
                  <a:pt x="486357" y="437721"/>
                </a:lnTo>
                <a:lnTo>
                  <a:pt x="486357" y="364768"/>
                </a:lnTo>
                <a:cubicBezTo>
                  <a:pt x="486357" y="338018"/>
                  <a:pt x="466902" y="318564"/>
                  <a:pt x="440153" y="316132"/>
                </a:cubicBezTo>
                <a:lnTo>
                  <a:pt x="389085" y="316132"/>
                </a:lnTo>
                <a:cubicBezTo>
                  <a:pt x="389085" y="299109"/>
                  <a:pt x="384222" y="282087"/>
                  <a:pt x="376926" y="267496"/>
                </a:cubicBezTo>
                <a:close/>
                <a:moveTo>
                  <a:pt x="243178" y="267496"/>
                </a:moveTo>
                <a:lnTo>
                  <a:pt x="97271" y="267496"/>
                </a:lnTo>
                <a:cubicBezTo>
                  <a:pt x="70522" y="267496"/>
                  <a:pt x="51067" y="286950"/>
                  <a:pt x="48636" y="313700"/>
                </a:cubicBezTo>
                <a:lnTo>
                  <a:pt x="48636" y="437721"/>
                </a:lnTo>
                <a:lnTo>
                  <a:pt x="291814" y="437721"/>
                </a:lnTo>
                <a:lnTo>
                  <a:pt x="291814" y="316132"/>
                </a:lnTo>
                <a:cubicBezTo>
                  <a:pt x="291814" y="289382"/>
                  <a:pt x="272360" y="269928"/>
                  <a:pt x="245610" y="267496"/>
                </a:cubicBezTo>
                <a:lnTo>
                  <a:pt x="243178" y="267496"/>
                </a:lnTo>
                <a:close/>
                <a:moveTo>
                  <a:pt x="393949" y="97271"/>
                </a:moveTo>
                <a:cubicBezTo>
                  <a:pt x="435289" y="97271"/>
                  <a:pt x="466902" y="128885"/>
                  <a:pt x="466902" y="170225"/>
                </a:cubicBezTo>
                <a:cubicBezTo>
                  <a:pt x="466902" y="211565"/>
                  <a:pt x="435289" y="243178"/>
                  <a:pt x="393949" y="243178"/>
                </a:cubicBezTo>
                <a:cubicBezTo>
                  <a:pt x="352609" y="243178"/>
                  <a:pt x="320995" y="211565"/>
                  <a:pt x="320995" y="170225"/>
                </a:cubicBezTo>
                <a:cubicBezTo>
                  <a:pt x="320995" y="128885"/>
                  <a:pt x="355040" y="97271"/>
                  <a:pt x="393949" y="97271"/>
                </a:cubicBezTo>
                <a:close/>
                <a:moveTo>
                  <a:pt x="170225" y="0"/>
                </a:moveTo>
                <a:cubicBezTo>
                  <a:pt x="223724" y="0"/>
                  <a:pt x="267496" y="43772"/>
                  <a:pt x="267496" y="97271"/>
                </a:cubicBezTo>
                <a:cubicBezTo>
                  <a:pt x="267496" y="150771"/>
                  <a:pt x="223724" y="194543"/>
                  <a:pt x="170225" y="194543"/>
                </a:cubicBezTo>
                <a:cubicBezTo>
                  <a:pt x="116726" y="194543"/>
                  <a:pt x="72954" y="150771"/>
                  <a:pt x="72954" y="97271"/>
                </a:cubicBezTo>
                <a:cubicBezTo>
                  <a:pt x="72954" y="43772"/>
                  <a:pt x="116726" y="0"/>
                  <a:pt x="170225" y="0"/>
                </a:cubicBezTo>
                <a:close/>
                <a:moveTo>
                  <a:pt x="393949" y="145907"/>
                </a:moveTo>
                <a:cubicBezTo>
                  <a:pt x="379358" y="145907"/>
                  <a:pt x="369631" y="155634"/>
                  <a:pt x="369631" y="170225"/>
                </a:cubicBezTo>
                <a:cubicBezTo>
                  <a:pt x="369631" y="184816"/>
                  <a:pt x="379358" y="194543"/>
                  <a:pt x="393949" y="194543"/>
                </a:cubicBezTo>
                <a:cubicBezTo>
                  <a:pt x="408540" y="194543"/>
                  <a:pt x="418267" y="184816"/>
                  <a:pt x="418267" y="170225"/>
                </a:cubicBezTo>
                <a:cubicBezTo>
                  <a:pt x="418267" y="155634"/>
                  <a:pt x="408540" y="145907"/>
                  <a:pt x="393949" y="145907"/>
                </a:cubicBezTo>
                <a:close/>
                <a:moveTo>
                  <a:pt x="170225" y="48636"/>
                </a:moveTo>
                <a:cubicBezTo>
                  <a:pt x="143475" y="48636"/>
                  <a:pt x="121589" y="70522"/>
                  <a:pt x="121589" y="97271"/>
                </a:cubicBezTo>
                <a:cubicBezTo>
                  <a:pt x="121589" y="124021"/>
                  <a:pt x="143475" y="145907"/>
                  <a:pt x="170225" y="145907"/>
                </a:cubicBezTo>
                <a:cubicBezTo>
                  <a:pt x="196974" y="145907"/>
                  <a:pt x="218861" y="124021"/>
                  <a:pt x="218861" y="97271"/>
                </a:cubicBezTo>
                <a:cubicBezTo>
                  <a:pt x="218861" y="70522"/>
                  <a:pt x="196974" y="48636"/>
                  <a:pt x="170225" y="48636"/>
                </a:cubicBezTo>
                <a:close/>
              </a:path>
            </a:pathLst>
          </a:custGeom>
          <a:solidFill>
            <a:schemeClr val="accent1"/>
          </a:solidFill>
          <a:ln w="567" cap="flat">
            <a:noFill/>
            <a:prstDash val="solid"/>
            <a:miter/>
          </a:ln>
        </p:spPr>
        <p:txBody>
          <a:bodyPr rtlCol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5624EFC3-CE5B-3A52-865C-45C8F9AD6799}"/>
              </a:ext>
            </a:extLst>
          </p:cNvPr>
          <p:cNvSpPr txBox="1"/>
          <p:nvPr/>
        </p:nvSpPr>
        <p:spPr>
          <a:xfrm>
            <a:off x="4052749" y="3149875"/>
            <a:ext cx="128184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400" b="1"/>
            </a:lvl1pPr>
          </a:lstStyle>
          <a:p>
            <a:r>
              <a:rPr lang="zh-CN" altLang="en-US" dirty="0">
                <a:solidFill>
                  <a:schemeClr val="accent1"/>
                </a:solidFill>
              </a:rPr>
              <a:t>阈值可调的说话人合并</a:t>
            </a:r>
          </a:p>
        </p:txBody>
      </p:sp>
      <p:sp>
        <p:nvSpPr>
          <p:cNvPr id="126" name="任意多边形: 形状 125">
            <a:extLst>
              <a:ext uri="{FF2B5EF4-FFF2-40B4-BE49-F238E27FC236}">
                <a16:creationId xmlns:a16="http://schemas.microsoft.com/office/drawing/2014/main" id="{76CD3C8A-D8F8-BD86-5847-405B49B41835}"/>
              </a:ext>
            </a:extLst>
          </p:cNvPr>
          <p:cNvSpPr/>
          <p:nvPr/>
        </p:nvSpPr>
        <p:spPr>
          <a:xfrm>
            <a:off x="7150350" y="2513223"/>
            <a:ext cx="423810" cy="370328"/>
          </a:xfrm>
          <a:custGeom>
            <a:avLst/>
            <a:gdLst>
              <a:gd name="connsiteX0" fmla="*/ 42720 w 498145"/>
              <a:gd name="connsiteY0" fmla="*/ 42744 h 435284"/>
              <a:gd name="connsiteX1" fmla="*/ 249063 w 498145"/>
              <a:gd name="connsiteY1" fmla="*/ 42726 h 435284"/>
              <a:gd name="connsiteX2" fmla="*/ 249081 w 498145"/>
              <a:gd name="connsiteY2" fmla="*/ 42744 h 435284"/>
              <a:gd name="connsiteX3" fmla="*/ 455424 w 498145"/>
              <a:gd name="connsiteY3" fmla="*/ 42772 h 435284"/>
              <a:gd name="connsiteX4" fmla="*/ 459673 w 498145"/>
              <a:gd name="connsiteY4" fmla="*/ 244655 h 435284"/>
              <a:gd name="connsiteX5" fmla="*/ 455418 w 498145"/>
              <a:gd name="connsiteY5" fmla="*/ 249105 h 435284"/>
              <a:gd name="connsiteX6" fmla="*/ 283466 w 498145"/>
              <a:gd name="connsiteY6" fmla="*/ 421032 h 435284"/>
              <a:gd name="connsiteX7" fmla="*/ 214685 w 498145"/>
              <a:gd name="connsiteY7" fmla="*/ 421046 h 435284"/>
              <a:gd name="connsiteX8" fmla="*/ 214671 w 498145"/>
              <a:gd name="connsiteY8" fmla="*/ 421032 h 435284"/>
              <a:gd name="connsiteX9" fmla="*/ 42744 w 498145"/>
              <a:gd name="connsiteY9" fmla="*/ 249105 h 435284"/>
              <a:gd name="connsiteX10" fmla="*/ 42726 w 498145"/>
              <a:gd name="connsiteY10" fmla="*/ 42761 h 435284"/>
              <a:gd name="connsiteX11" fmla="*/ 42744 w 498145"/>
              <a:gd name="connsiteY11" fmla="*/ 42744 h 435284"/>
              <a:gd name="connsiteX12" fmla="*/ 77129 w 498145"/>
              <a:gd name="connsiteY12" fmla="*/ 77154 h 435284"/>
              <a:gd name="connsiteX13" fmla="*/ 73457 w 498145"/>
              <a:gd name="connsiteY13" fmla="*/ 210829 h 435284"/>
              <a:gd name="connsiteX14" fmla="*/ 77105 w 498145"/>
              <a:gd name="connsiteY14" fmla="*/ 214720 h 435284"/>
              <a:gd name="connsiteX15" fmla="*/ 249081 w 498145"/>
              <a:gd name="connsiteY15" fmla="*/ 386647 h 435284"/>
              <a:gd name="connsiteX16" fmla="*/ 386622 w 498145"/>
              <a:gd name="connsiteY16" fmla="*/ 249105 h 435284"/>
              <a:gd name="connsiteX17" fmla="*/ 335069 w 498145"/>
              <a:gd name="connsiteY17" fmla="*/ 197503 h 435284"/>
              <a:gd name="connsiteX18" fmla="*/ 292050 w 498145"/>
              <a:gd name="connsiteY18" fmla="*/ 240497 h 435284"/>
              <a:gd name="connsiteX19" fmla="*/ 178875 w 498145"/>
              <a:gd name="connsiteY19" fmla="*/ 246916 h 435284"/>
              <a:gd name="connsiteX20" fmla="*/ 175082 w 498145"/>
              <a:gd name="connsiteY20" fmla="*/ 243707 h 435284"/>
              <a:gd name="connsiteX21" fmla="*/ 171677 w 498145"/>
              <a:gd name="connsiteY21" fmla="*/ 240497 h 435284"/>
              <a:gd name="connsiteX22" fmla="*/ 165209 w 498145"/>
              <a:gd name="connsiteY22" fmla="*/ 127492 h 435284"/>
              <a:gd name="connsiteX23" fmla="*/ 168418 w 498145"/>
              <a:gd name="connsiteY23" fmla="*/ 123601 h 435284"/>
              <a:gd name="connsiteX24" fmla="*/ 171701 w 498145"/>
              <a:gd name="connsiteY24" fmla="*/ 120123 h 435284"/>
              <a:gd name="connsiteX25" fmla="*/ 214671 w 498145"/>
              <a:gd name="connsiteY25" fmla="*/ 77154 h 435284"/>
              <a:gd name="connsiteX26" fmla="*/ 84668 w 498145"/>
              <a:gd name="connsiteY26" fmla="*/ 70345 h 435284"/>
              <a:gd name="connsiteX27" fmla="*/ 80631 w 498145"/>
              <a:gd name="connsiteY27" fmla="*/ 73798 h 435284"/>
              <a:gd name="connsiteX28" fmla="*/ 77129 w 498145"/>
              <a:gd name="connsiteY28" fmla="*/ 77154 h 435284"/>
              <a:gd name="connsiteX29" fmla="*/ 206622 w 498145"/>
              <a:gd name="connsiteY29" fmla="*/ 153949 h 435284"/>
              <a:gd name="connsiteX30" fmla="*/ 204433 w 498145"/>
              <a:gd name="connsiteY30" fmla="*/ 156284 h 435284"/>
              <a:gd name="connsiteX31" fmla="*/ 207821 w 498145"/>
              <a:gd name="connsiteY31" fmla="*/ 207758 h 435284"/>
              <a:gd name="connsiteX32" fmla="*/ 254893 w 498145"/>
              <a:gd name="connsiteY32" fmla="*/ 208616 h 435284"/>
              <a:gd name="connsiteX33" fmla="*/ 257665 w 498145"/>
              <a:gd name="connsiteY33" fmla="*/ 206111 h 435284"/>
              <a:gd name="connsiteX34" fmla="*/ 317852 w 498145"/>
              <a:gd name="connsiteY34" fmla="*/ 145924 h 435284"/>
              <a:gd name="connsiteX35" fmla="*/ 352237 w 498145"/>
              <a:gd name="connsiteY35" fmla="*/ 145924 h 435284"/>
              <a:gd name="connsiteX36" fmla="*/ 421032 w 498145"/>
              <a:gd name="connsiteY36" fmla="*/ 214695 h 435284"/>
              <a:gd name="connsiteX37" fmla="*/ 424364 w 498145"/>
              <a:gd name="connsiteY37" fmla="*/ 211194 h 435284"/>
              <a:gd name="connsiteX38" fmla="*/ 427841 w 498145"/>
              <a:gd name="connsiteY38" fmla="*/ 84692 h 435284"/>
              <a:gd name="connsiteX39" fmla="*/ 424364 w 498145"/>
              <a:gd name="connsiteY39" fmla="*/ 80655 h 435284"/>
              <a:gd name="connsiteX40" fmla="*/ 421032 w 498145"/>
              <a:gd name="connsiteY40" fmla="*/ 77154 h 435284"/>
              <a:gd name="connsiteX41" fmla="*/ 287333 w 498145"/>
              <a:gd name="connsiteY41" fmla="*/ 73482 h 435284"/>
              <a:gd name="connsiteX42" fmla="*/ 283442 w 498145"/>
              <a:gd name="connsiteY42" fmla="*/ 77129 h 435284"/>
              <a:gd name="connsiteX43" fmla="*/ 206622 w 498145"/>
              <a:gd name="connsiteY43" fmla="*/ 153974 h 435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98145" h="435284">
                <a:moveTo>
                  <a:pt x="42720" y="42744"/>
                </a:moveTo>
                <a:cubicBezTo>
                  <a:pt x="99695" y="-14241"/>
                  <a:pt x="192078" y="-14249"/>
                  <a:pt x="249063" y="42726"/>
                </a:cubicBezTo>
                <a:cubicBezTo>
                  <a:pt x="249069" y="42732"/>
                  <a:pt x="249075" y="42738"/>
                  <a:pt x="249081" y="42744"/>
                </a:cubicBezTo>
                <a:cubicBezTo>
                  <a:pt x="306069" y="-14228"/>
                  <a:pt x="398452" y="-14216"/>
                  <a:pt x="455424" y="42772"/>
                </a:cubicBezTo>
                <a:cubicBezTo>
                  <a:pt x="510698" y="98061"/>
                  <a:pt x="512571" y="187090"/>
                  <a:pt x="459673" y="244655"/>
                </a:cubicBezTo>
                <a:lnTo>
                  <a:pt x="455418" y="249105"/>
                </a:lnTo>
                <a:lnTo>
                  <a:pt x="283466" y="421032"/>
                </a:lnTo>
                <a:cubicBezTo>
                  <a:pt x="264477" y="440029"/>
                  <a:pt x="233682" y="440036"/>
                  <a:pt x="214685" y="421046"/>
                </a:cubicBezTo>
                <a:cubicBezTo>
                  <a:pt x="214680" y="421041"/>
                  <a:pt x="214676" y="421037"/>
                  <a:pt x="214671" y="421032"/>
                </a:cubicBezTo>
                <a:lnTo>
                  <a:pt x="42744" y="249105"/>
                </a:lnTo>
                <a:cubicBezTo>
                  <a:pt x="-14241" y="192130"/>
                  <a:pt x="-14249" y="99746"/>
                  <a:pt x="42726" y="42761"/>
                </a:cubicBezTo>
                <a:cubicBezTo>
                  <a:pt x="42732" y="42756"/>
                  <a:pt x="42738" y="42750"/>
                  <a:pt x="42744" y="42744"/>
                </a:cubicBezTo>
                <a:close/>
                <a:moveTo>
                  <a:pt x="77129" y="77154"/>
                </a:moveTo>
                <a:cubicBezTo>
                  <a:pt x="40614" y="113672"/>
                  <a:pt x="39002" y="172360"/>
                  <a:pt x="73457" y="210829"/>
                </a:cubicBezTo>
                <a:lnTo>
                  <a:pt x="77105" y="214720"/>
                </a:lnTo>
                <a:lnTo>
                  <a:pt x="249081" y="386647"/>
                </a:lnTo>
                <a:lnTo>
                  <a:pt x="386622" y="249105"/>
                </a:lnTo>
                <a:lnTo>
                  <a:pt x="335069" y="197503"/>
                </a:lnTo>
                <a:lnTo>
                  <a:pt x="292050" y="240497"/>
                </a:lnTo>
                <a:cubicBezTo>
                  <a:pt x="261445" y="271102"/>
                  <a:pt x="212745" y="273864"/>
                  <a:pt x="178875" y="246916"/>
                </a:cubicBezTo>
                <a:lnTo>
                  <a:pt x="175082" y="243707"/>
                </a:lnTo>
                <a:lnTo>
                  <a:pt x="171677" y="240497"/>
                </a:lnTo>
                <a:cubicBezTo>
                  <a:pt x="141200" y="209908"/>
                  <a:pt x="138421" y="161358"/>
                  <a:pt x="165209" y="127492"/>
                </a:cubicBezTo>
                <a:lnTo>
                  <a:pt x="168418" y="123601"/>
                </a:lnTo>
                <a:lnTo>
                  <a:pt x="171701" y="120123"/>
                </a:lnTo>
                <a:lnTo>
                  <a:pt x="214671" y="77154"/>
                </a:lnTo>
                <a:cubicBezTo>
                  <a:pt x="179466" y="41947"/>
                  <a:pt x="123359" y="39008"/>
                  <a:pt x="84668" y="70345"/>
                </a:cubicBezTo>
                <a:lnTo>
                  <a:pt x="80631" y="73798"/>
                </a:lnTo>
                <a:lnTo>
                  <a:pt x="77129" y="77154"/>
                </a:lnTo>
                <a:close/>
                <a:moveTo>
                  <a:pt x="206622" y="153949"/>
                </a:moveTo>
                <a:lnTo>
                  <a:pt x="204433" y="156284"/>
                </a:lnTo>
                <a:cubicBezTo>
                  <a:pt x="191155" y="171434"/>
                  <a:pt x="192672" y="194480"/>
                  <a:pt x="207821" y="207758"/>
                </a:cubicBezTo>
                <a:cubicBezTo>
                  <a:pt x="221203" y="219487"/>
                  <a:pt x="241093" y="219849"/>
                  <a:pt x="254893" y="208616"/>
                </a:cubicBezTo>
                <a:lnTo>
                  <a:pt x="257665" y="206111"/>
                </a:lnTo>
                <a:lnTo>
                  <a:pt x="317852" y="145924"/>
                </a:lnTo>
                <a:cubicBezTo>
                  <a:pt x="327348" y="136431"/>
                  <a:pt x="342741" y="136431"/>
                  <a:pt x="352237" y="145924"/>
                </a:cubicBezTo>
                <a:lnTo>
                  <a:pt x="421032" y="214695"/>
                </a:lnTo>
                <a:lnTo>
                  <a:pt x="424364" y="211194"/>
                </a:lnTo>
                <a:cubicBezTo>
                  <a:pt x="456543" y="175647"/>
                  <a:pt x="458019" y="121953"/>
                  <a:pt x="427841" y="84692"/>
                </a:cubicBezTo>
                <a:lnTo>
                  <a:pt x="424364" y="80655"/>
                </a:lnTo>
                <a:lnTo>
                  <a:pt x="421032" y="77154"/>
                </a:lnTo>
                <a:cubicBezTo>
                  <a:pt x="384510" y="40624"/>
                  <a:pt x="325805" y="39011"/>
                  <a:pt x="287333" y="73482"/>
                </a:cubicBezTo>
                <a:lnTo>
                  <a:pt x="283442" y="77129"/>
                </a:lnTo>
                <a:lnTo>
                  <a:pt x="206622" y="153974"/>
                </a:lnTo>
                <a:close/>
              </a:path>
            </a:pathLst>
          </a:custGeom>
          <a:solidFill>
            <a:schemeClr val="accent1"/>
          </a:solidFill>
          <a:ln w="567" cap="flat">
            <a:noFill/>
            <a:prstDash val="solid"/>
            <a:miter/>
          </a:ln>
        </p:spPr>
        <p:txBody>
          <a:bodyPr rtlCol="0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ECA05D05-03FF-31AC-3B3E-ACEAE133F6D2}"/>
              </a:ext>
            </a:extLst>
          </p:cNvPr>
          <p:cNvSpPr txBox="1"/>
          <p:nvPr/>
        </p:nvSpPr>
        <p:spPr>
          <a:xfrm>
            <a:off x="6585736" y="3147323"/>
            <a:ext cx="155303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400" b="1"/>
            </a:lvl1pPr>
          </a:lstStyle>
          <a:p>
            <a:r>
              <a:rPr lang="zh-CN" altLang="en-US" dirty="0">
                <a:solidFill>
                  <a:schemeClr val="accent1"/>
                </a:solidFill>
              </a:rPr>
              <a:t>端到端时间轴同步</a:t>
            </a:r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8734EF36-6F85-8748-BE55-E484050A65CA}"/>
              </a:ext>
            </a:extLst>
          </p:cNvPr>
          <p:cNvSpPr txBox="1"/>
          <p:nvPr/>
        </p:nvSpPr>
        <p:spPr>
          <a:xfrm>
            <a:off x="9364219" y="3147323"/>
            <a:ext cx="1242534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400" b="1"/>
            </a:lvl1pPr>
          </a:lstStyle>
          <a:p>
            <a:r>
              <a:rPr lang="zh-CN" altLang="en-US" dirty="0">
                <a:solidFill>
                  <a:schemeClr val="accent1"/>
                </a:solidFill>
              </a:rPr>
              <a:t>编辑界面的人性化设计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097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1747926" y="2121588"/>
            <a:ext cx="4154984" cy="367793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3900" dirty="0">
                <a:solidFill>
                  <a:schemeClr val="bg1"/>
                </a:solidFill>
                <a:latin typeface="+mj-ea"/>
                <a:ea typeface="+mj-ea"/>
              </a:rPr>
              <a:t>03</a:t>
            </a:r>
            <a:endParaRPr lang="zh-CN" altLang="en-US" sz="239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矩形: 圆角 7"/>
          <p:cNvSpPr/>
          <p:nvPr/>
        </p:nvSpPr>
        <p:spPr>
          <a:xfrm>
            <a:off x="108974" y="3426553"/>
            <a:ext cx="2840703" cy="6949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92980" y="3596199"/>
            <a:ext cx="1989327" cy="3693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</a:rPr>
              <a:t>PART THREE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903298" y="2736503"/>
            <a:ext cx="4874895" cy="1384935"/>
            <a:chOff x="1905370" y="1971973"/>
            <a:chExt cx="4874895" cy="1384935"/>
          </a:xfrm>
        </p:grpSpPr>
        <p:sp>
          <p:nvSpPr>
            <p:cNvPr id="10" name="文本框 9"/>
            <p:cNvSpPr txBox="1"/>
            <p:nvPr/>
          </p:nvSpPr>
          <p:spPr>
            <a:xfrm>
              <a:off x="2623796" y="1971973"/>
              <a:ext cx="3385542" cy="101566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kumimoji="1" lang="zh-CN" altLang="en-US" sz="6600" dirty="0">
                  <a:solidFill>
                    <a:schemeClr val="bg1"/>
                  </a:solidFill>
                  <a:latin typeface="+mj-ea"/>
                  <a:ea typeface="+mj-ea"/>
                  <a:sym typeface="+mn-ea"/>
                </a:rPr>
                <a:t>成果展示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905370" y="3080048"/>
              <a:ext cx="4874895" cy="2768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dist"/>
              <a:r>
                <a:rPr kumimoji="1" lang="en-US" altLang="zh-CN" dirty="0">
                  <a:solidFill>
                    <a:schemeClr val="bg1"/>
                  </a:solidFill>
                  <a:latin typeface="OPPOSans L" panose="00020600040101010101" charset="-122"/>
                  <a:ea typeface="OPPOSans L" panose="00020600040101010101" charset="-122"/>
                  <a:sym typeface="+mn-ea"/>
                </a:rPr>
                <a:t>Presentation of achievements</a:t>
              </a:r>
            </a:p>
          </p:txBody>
        </p: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315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315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文艺清新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157_1*a*1"/>
  <p:tag name="KSO_WM_TEMPLATE_CATEGORY" val="custom"/>
  <p:tag name="KSO_WM_TEMPLATE_INDEX" val="20203157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副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3157_1*b*1"/>
  <p:tag name="KSO_WM_TEMPLATE_CATEGORY" val="custom"/>
  <p:tag name="KSO_WM_TEMPLATE_INDEX" val="20203157"/>
  <p:tag name="KSO_WM_UNIT_LAYERLEVEL" val="1"/>
  <p:tag name="KSO_WM_TAG_VERSION" val="1.0"/>
  <p:tag name="KSO_WM_BEAUTIFY_FLAG" val="#wm#"/>
  <p:tag name="KSO_WM_UNIT_TEXT_FILL_FORE_SCHEMECOLOR_INDEX_BRIGHTNESS" val="0"/>
  <p:tag name="KSO_WM_UNIT_TEXT_FILL_FORE_SCHEMECOLOR_INDEX" val="14"/>
  <p:tag name="KSO_WM_UNIT_TEX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3157_22*h_a*2_1"/>
  <p:tag name="KSO_WM_TEMPLATE_CATEGORY" val="custom"/>
  <p:tag name="KSO_WM_TEMPLATE_INDEX" val="20203157"/>
  <p:tag name="KSO_WM_UNIT_LAYERLEVEL" val="1_1"/>
  <p:tag name="KSO_WM_TAG_VERSION" val="1.0"/>
  <p:tag name="KSO_WM_BEAUTIFY_FLAG" val="#wm#"/>
  <p:tag name="KSO_WM_UNIT_ISCONTENTSTITLE" val="0"/>
  <p:tag name="KSO_WM_UNIT_NOCLEAR" val="0"/>
  <p:tag name="KSO_WM_UNIT_VALUE" val="7"/>
  <p:tag name="KSO_WM_UNIT_TYPE" val="h_a"/>
  <p:tag name="KSO_WM_UNIT_INDEX" val="2_1"/>
  <p:tag name="KSO_WM_UNIT_PRESET_TEXT" val="添加标题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3157_22*h_f*2_1"/>
  <p:tag name="KSO_WM_TEMPLATE_CATEGORY" val="custom"/>
  <p:tag name="KSO_WM_TEMPLATE_INDEX" val="20203157"/>
  <p:tag name="KSO_WM_UNIT_LAYERLEVEL" val="1_1"/>
  <p:tag name="KSO_WM_TAG_VERSION" val="1.0"/>
  <p:tag name="KSO_WM_BEAUTIFY_FLAG" val="#wm#"/>
  <p:tag name="KSO_WM_UNIT_PRESET_TEXT" val="单击此处添加文本具体内容"/>
  <p:tag name="KSO_WM_UNIT_NOCLEAR" val="0"/>
  <p:tag name="KSO_WM_UNIT_VALUE" val="14"/>
  <p:tag name="KSO_WM_UNIT_TYPE" val="h_f"/>
  <p:tag name="KSO_WM_UNIT_INDEX" val="2_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3157_22*h_i*2_2"/>
  <p:tag name="KSO_WM_TEMPLATE_CATEGORY" val="custom"/>
  <p:tag name="KSO_WM_TEMPLATE_INDEX" val="20203157"/>
  <p:tag name="KSO_WM_UNIT_LAYERLEVEL" val="1_1"/>
  <p:tag name="KSO_WM_TAG_VERSION" val="1.0"/>
  <p:tag name="KSO_WM_BEAUTIFY_FLAG" val="#wm#"/>
  <p:tag name="KSO_WM_UNIT_TYPE" val="h_i"/>
  <p:tag name="KSO_WM_UNIT_INDEX" val="2_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3157_22*h_a*3_1"/>
  <p:tag name="KSO_WM_TEMPLATE_CATEGORY" val="custom"/>
  <p:tag name="KSO_WM_TEMPLATE_INDEX" val="20203157"/>
  <p:tag name="KSO_WM_UNIT_LAYERLEVEL" val="1_1"/>
  <p:tag name="KSO_WM_TAG_VERSION" val="1.0"/>
  <p:tag name="KSO_WM_BEAUTIFY_FLAG" val="#wm#"/>
  <p:tag name="KSO_WM_UNIT_ISCONTENTSTITLE" val="0"/>
  <p:tag name="KSO_WM_UNIT_NOCLEAR" val="0"/>
  <p:tag name="KSO_WM_UNIT_VALUE" val="7"/>
  <p:tag name="KSO_WM_UNIT_TYPE" val="h_a"/>
  <p:tag name="KSO_WM_UNIT_INDEX" val="3_1"/>
  <p:tag name="KSO_WM_UNIT_PRESET_TEXT" val="添加标题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3157_22*h_f*3_1"/>
  <p:tag name="KSO_WM_TEMPLATE_CATEGORY" val="custom"/>
  <p:tag name="KSO_WM_TEMPLATE_INDEX" val="20203157"/>
  <p:tag name="KSO_WM_UNIT_LAYERLEVEL" val="1_1"/>
  <p:tag name="KSO_WM_TAG_VERSION" val="1.0"/>
  <p:tag name="KSO_WM_BEAUTIFY_FLAG" val="#wm#"/>
  <p:tag name="KSO_WM_UNIT_PRESET_TEXT" val="单击此处添加文本具体内容"/>
  <p:tag name="KSO_WM_UNIT_NOCLEAR" val="0"/>
  <p:tag name="KSO_WM_UNIT_VALUE" val="14"/>
  <p:tag name="KSO_WM_UNIT_TYPE" val="h_f"/>
  <p:tag name="KSO_WM_UNIT_INDEX" val="3_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3157_22*h_i*3_2"/>
  <p:tag name="KSO_WM_TEMPLATE_CATEGORY" val="custom"/>
  <p:tag name="KSO_WM_TEMPLATE_INDEX" val="20203157"/>
  <p:tag name="KSO_WM_UNIT_LAYERLEVEL" val="1_1"/>
  <p:tag name="KSO_WM_TAG_VERSION" val="1.0"/>
  <p:tag name="KSO_WM_BEAUTIFY_FLAG" val="#wm#"/>
  <p:tag name="KSO_WM_UNIT_TYPE" val="h_i"/>
  <p:tag name="KSO_WM_UNIT_INDEX" val="3_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3157_22*h_a*2_1"/>
  <p:tag name="KSO_WM_TEMPLATE_CATEGORY" val="custom"/>
  <p:tag name="KSO_WM_TEMPLATE_INDEX" val="20203157"/>
  <p:tag name="KSO_WM_UNIT_LAYERLEVEL" val="1_1"/>
  <p:tag name="KSO_WM_TAG_VERSION" val="1.0"/>
  <p:tag name="KSO_WM_BEAUTIFY_FLAG" val="#wm#"/>
  <p:tag name="KSO_WM_UNIT_ISCONTENTSTITLE" val="0"/>
  <p:tag name="KSO_WM_UNIT_NOCLEAR" val="0"/>
  <p:tag name="KSO_WM_UNIT_VALUE" val="7"/>
  <p:tag name="KSO_WM_UNIT_TYPE" val="h_a"/>
  <p:tag name="KSO_WM_UNIT_INDEX" val="2_1"/>
  <p:tag name="KSO_WM_UNIT_PRESET_TEXT" val="添加标题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3157_22*h_f*2_1"/>
  <p:tag name="KSO_WM_TEMPLATE_CATEGORY" val="custom"/>
  <p:tag name="KSO_WM_TEMPLATE_INDEX" val="20203157"/>
  <p:tag name="KSO_WM_UNIT_LAYERLEVEL" val="1_1"/>
  <p:tag name="KSO_WM_TAG_VERSION" val="1.0"/>
  <p:tag name="KSO_WM_BEAUTIFY_FLAG" val="#wm#"/>
  <p:tag name="KSO_WM_UNIT_PRESET_TEXT" val="单击此处添加文本具体内容"/>
  <p:tag name="KSO_WM_UNIT_NOCLEAR" val="0"/>
  <p:tag name="KSO_WM_UNIT_VALUE" val="14"/>
  <p:tag name="KSO_WM_UNIT_TYPE" val="h_f"/>
  <p:tag name="KSO_WM_UNIT_INDEX" val="2_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3157_22*h_i*2_2"/>
  <p:tag name="KSO_WM_TEMPLATE_CATEGORY" val="custom"/>
  <p:tag name="KSO_WM_TEMPLATE_INDEX" val="20203157"/>
  <p:tag name="KSO_WM_UNIT_LAYERLEVEL" val="1_1"/>
  <p:tag name="KSO_WM_TAG_VERSION" val="1.0"/>
  <p:tag name="KSO_WM_BEAUTIFY_FLAG" val="#wm#"/>
  <p:tag name="KSO_WM_UNIT_TYPE" val="h_i"/>
  <p:tag name="KSO_WM_UNIT_INDEX" val="2_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3157"/>
  <p:tag name="KSO_WM_SLIDE_ID" val="custom20203157_18"/>
  <p:tag name="KSO_WM_TEMPLATE_SUBCATEGORY" val="0"/>
  <p:tag name="KSO_WM_SLIDE_ITEM_CNT" val="6"/>
  <p:tag name="KSO_WM_SLIDE_INDEX" val="18"/>
  <p:tag name="KSO_WM_DIAGRAM_GROUP_CODE" val="q1-1"/>
  <p:tag name="KSO_WM_SLIDE_DIAGTYPE" val="q"/>
  <p:tag name="KSO_WM_TAG_VERSION" val="1.0"/>
  <p:tag name="KSO_WM_SLIDE_LAYOUT" val="a_q"/>
  <p:tag name="KSO_WM_SLIDE_LAYOUT_CNT" val="1_1"/>
  <p:tag name="KSO_WM_SLIDE_TYPE" val="text"/>
  <p:tag name="KSO_WM_SLIDE_SUBTYPE" val="diag"/>
  <p:tag name="KSO_WM_SLIDE_SIZE" val="811.45*312.75"/>
  <p:tag name="KSO_WM_SLIDE_POSITION" val="75.1*152.5"/>
  <p:tag name="KSO_WM_TEMPLATE_MASTER_TYPE" val="1"/>
  <p:tag name="KSO_WM_TEMPLATE_COLOR_TYP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3157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3157"/>
  <p:tag name="KSO_WM_SLIDE_LAYOUT" val="a_b"/>
  <p:tag name="KSO_WM_SLIDE_LAYOUT_CNT" val="1_1"/>
  <p:tag name="KSO_WM_TEMPLATE_MASTER_THUMB_INDEX" val="12"/>
  <p:tag name="KSO_WM_TEMPLATE_THUMBS_INDEX" val="1、4、7、8、9、10、13、16、19、20、21、22、23、24、25、26、27、28、29、3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文艺清新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157_1*a*1"/>
  <p:tag name="KSO_WM_TEMPLATE_CATEGORY" val="custom"/>
  <p:tag name="KSO_WM_TEMPLATE_INDEX" val="20203157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文艺清新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157_1*a*1"/>
  <p:tag name="KSO_WM_TEMPLATE_CATEGORY" val="custom"/>
  <p:tag name="KSO_WM_TEMPLATE_INDEX" val="20203157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文艺清新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157_1*a*1"/>
  <p:tag name="KSO_WM_TEMPLATE_CATEGORY" val="custom"/>
  <p:tag name="KSO_WM_TEMPLATE_INDEX" val="20203157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文艺清新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3157_1*a*1"/>
  <p:tag name="KSO_WM_TEMPLATE_CATEGORY" val="custom"/>
  <p:tag name="KSO_WM_TEMPLATE_INDEX" val="20203157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HOW_EDIT_AREA_INDICATION" val="0"/>
  <p:tag name="KSO_WM_TEMPLATE_THUMBS_INDEX" val="1、4、7、8、9、10、13、16、19、20、21、22、23、24、25、26、27、28、29、30"/>
  <p:tag name="KSO_WM_TEMPLATE_SUBCATEGORY" val="0"/>
  <p:tag name="KSO_WM_TAG_VERSION" val="1.0"/>
  <p:tag name="KSO_WM_BEAUTIFY_FLAG" val="#wm#"/>
  <p:tag name="KSO_WM_TEMPLATE_CATEGORY" val="custom"/>
  <p:tag name="KSO_WM_TEMPLATE_INDEX" val="20203157"/>
  <p:tag name="KSO_WM_TEMPLATE_MASTER_TYPE" val="1"/>
  <p:tag name="KSO_WM_TEMPLATE_COLOR_TYPE" val="1"/>
  <p:tag name="KSO_WM_TEMPLATE_MASTER_THUMB_INDEX" val="1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1"/>
</p:tagLst>
</file>

<file path=ppt/theme/theme1.xml><?xml version="1.0" encoding="utf-8"?>
<a:theme xmlns:a="http://schemas.openxmlformats.org/drawingml/2006/main" name="2_Office 主题​​">
  <a:themeElements>
    <a:clrScheme name="自定义 6">
      <a:dk1>
        <a:sysClr val="windowText" lastClr="000000"/>
      </a:dk1>
      <a:lt1>
        <a:sysClr val="window" lastClr="FFFFFF"/>
      </a:lt1>
      <a:dk2>
        <a:srgbClr val="EDF3F3"/>
      </a:dk2>
      <a:lt2>
        <a:srgbClr val="FFFFFF"/>
      </a:lt2>
      <a:accent1>
        <a:srgbClr val="587F7E"/>
      </a:accent1>
      <a:accent2>
        <a:srgbClr val="E7A55A"/>
      </a:accent2>
      <a:accent3>
        <a:srgbClr val="607F6F"/>
      </a:accent3>
      <a:accent4>
        <a:srgbClr val="657F67"/>
      </a:accent4>
      <a:accent5>
        <a:srgbClr val="697F60"/>
      </a:accent5>
      <a:accent6>
        <a:srgbClr val="6D7F58"/>
      </a:accent6>
      <a:hlink>
        <a:srgbClr val="658BD5"/>
      </a:hlink>
      <a:folHlink>
        <a:srgbClr val="A16AA5"/>
      </a:folHlink>
    </a:clrScheme>
    <a:fontScheme name="oppo">
      <a:majorFont>
        <a:latin typeface="OPPOSans H"/>
        <a:ea typeface="OPPOSans H"/>
        <a:cs typeface=""/>
      </a:majorFont>
      <a:minorFont>
        <a:latin typeface="OPPOSans B"/>
        <a:ea typeface="OPPOSans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95</TotalTime>
  <Words>540</Words>
  <Application>Microsoft Office PowerPoint</Application>
  <PresentationFormat>宽屏</PresentationFormat>
  <Paragraphs>92</Paragraphs>
  <Slides>14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OPPOSans B</vt:lpstr>
      <vt:lpstr>Arial</vt:lpstr>
      <vt:lpstr>OPPOSans L</vt:lpstr>
      <vt:lpstr>OPPOSans H</vt:lpstr>
      <vt:lpstr>Arial Black</vt:lpstr>
      <vt:lpstr>Microsoft YaHei</vt:lpstr>
      <vt:lpstr>微软雅黑 Light</vt:lpstr>
      <vt:lpstr>OPPOSans M</vt:lpstr>
      <vt:lpstr>Calibri</vt:lpstr>
      <vt:lpstr>2_Office 主题​​</vt:lpstr>
      <vt:lpstr>PowerPoint 演示文稿</vt:lpstr>
      <vt:lpstr>PowerPoint 演示文稿</vt:lpstr>
      <vt:lpstr>PowerPoint 演示文稿</vt:lpstr>
      <vt:lpstr>01 项目概述（背景与意义）</vt:lpstr>
      <vt:lpstr>01 项目概述（核心功能）</vt:lpstr>
      <vt:lpstr>PowerPoint 演示文稿</vt:lpstr>
      <vt:lpstr>02 技术实现与创新（技术栈）</vt:lpstr>
      <vt:lpstr>02 技术实现与创新（创新点）</vt:lpstr>
      <vt:lpstr>PowerPoint 演示文稿</vt:lpstr>
      <vt:lpstr>03 成果展示（系统演示）</vt:lpstr>
      <vt:lpstr>03 成果展示（性能数据）</vt:lpstr>
      <vt:lpstr>PowerPoint 演示文稿</vt:lpstr>
      <vt:lpstr>04 总结与展望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chao zhu</dc:creator>
  <cp:lastModifiedBy>路昊 汪</cp:lastModifiedBy>
  <cp:revision>94</cp:revision>
  <dcterms:created xsi:type="dcterms:W3CDTF">2022-01-18T08:04:00Z</dcterms:created>
  <dcterms:modified xsi:type="dcterms:W3CDTF">2025-07-10T03:12:57Z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4FB6AD33C85749DA99FB34DB2BCF1DBE</vt:lpwstr>
  </property>
  <property fmtid="{D5CDD505-2E9C-101B-9397-08002B2CF9AE}" pid="3" name="KSOProductBuildVer">
    <vt:lpwstr>2052-11.1.0.11751</vt:lpwstr>
  </property>
</Properties>
</file>

<file path=docProps/thumbnail.jpeg>
</file>